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l0jFQF5xqk7KzRNO4D35Q==" hashData="dbcsjSHWOyjK5+htbEoE/hKMKmDxvH6e1XVcim4y5eKEeW4oPbpW+uUzzgz6n7o+drYGEGyS3L5hDteb8w5ai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60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81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19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48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52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80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9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03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9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32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51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BD37-1951-42E7-9289-CCB849782920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BE20-ABF4-4C98-88F0-9ACE3A32FD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81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12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webp"/><Relationship Id="rId4" Type="http://schemas.openxmlformats.org/officeDocument/2006/relationships/image" Target="../media/image3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7350" y="3424791"/>
            <a:ext cx="9144000" cy="2387600"/>
          </a:xfrm>
        </p:spPr>
        <p:txBody>
          <a:bodyPr>
            <a:noAutofit/>
          </a:bodyPr>
          <a:lstStyle/>
          <a:p>
            <a:r>
              <a:rPr lang="pt-BR" sz="9600" b="1" dirty="0" smtClean="0"/>
              <a:t>JOGO DO FONEMA /S/ e ARQUIFONEMA /S/</a:t>
            </a:r>
            <a:endParaRPr lang="pt-BR" sz="9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77" y="5105400"/>
            <a:ext cx="647001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0246" y="1457412"/>
            <a:ext cx="1371183" cy="8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7188" y="747305"/>
            <a:ext cx="565757" cy="11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0544" y="1455957"/>
            <a:ext cx="1054182" cy="10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7195" y="537114"/>
            <a:ext cx="901191" cy="10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536" y="2636596"/>
            <a:ext cx="916141" cy="7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3305" y="3274142"/>
            <a:ext cx="982738" cy="9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6393" y="2544559"/>
            <a:ext cx="1227270" cy="12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olha, Bolha De Sabão, Bola, Volta, Azul, Espelh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67" y="1139817"/>
            <a:ext cx="1562632" cy="15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olha, Bolha De Sabão, Bola, Volta, Azul, Espelh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05" y="2471800"/>
            <a:ext cx="2041797" cy="20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Bolha, Bolha De Sabão, Bola, Volta, Azul, Espelh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65" y="2794867"/>
            <a:ext cx="2146258" cy="21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Bolha, Bolha De Sabão, Bola, Volta, Azul, Espelh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5" y="2350986"/>
            <a:ext cx="1430978" cy="14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Bolha, Bolha De Sabão, Bola, Volta, Azul, Espelh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59" y="500290"/>
            <a:ext cx="1931099" cy="18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Bolha, Bolha De Sabão, Bola, Volta, Azul, Espelh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90" y="894909"/>
            <a:ext cx="2062652" cy="202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Bolha, Bolha De Sabão, Bola, Volta, Azul, Espelh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080" y="-62081"/>
            <a:ext cx="2062652" cy="202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olha De Sabão, Bolha, Sabão png transparente gráti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917">
            <a:off x="-331212" y="2361213"/>
            <a:ext cx="4357254" cy="2904836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301041" y="5202261"/>
            <a:ext cx="76979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/>
              <a:t>VAMOS AJUDAR O MENINO ESTOURAR AS BOLHAS DE SABÃO?</a:t>
            </a:r>
          </a:p>
          <a:p>
            <a:pPr algn="r"/>
            <a:r>
              <a:rPr lang="pt-BR" b="1" dirty="0" smtClean="0"/>
              <a:t>**CLICAR NAS BOLHAS DE FORMA ALEATÓRIA</a:t>
            </a:r>
            <a:endParaRPr lang="pt-BR" b="1" dirty="0"/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9" y="31155"/>
            <a:ext cx="3860037" cy="1045609"/>
          </a:xfrm>
          <a:prstGeom prst="rect">
            <a:avLst/>
          </a:prstGeom>
        </p:spPr>
      </p:pic>
      <p:pic>
        <p:nvPicPr>
          <p:cNvPr id="1026" name="Picture 2" descr="Quadrinhos, Menino, Desenhos Animados, Feliz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193" y="3556867"/>
            <a:ext cx="2586325" cy="3533500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lhas De Sabão - Gráfico vetorial grátis no Pixaba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46" y="1946465"/>
            <a:ext cx="3822653" cy="299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Bolhas De Sabão - Gráfico vetorial grátis no Pixaba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76" y="4127118"/>
            <a:ext cx="3059518" cy="23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Bolhas De Sabão - Gráfico vetorial grátis no Pixaba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769" y="3893765"/>
            <a:ext cx="3059518" cy="23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Bolhas De Sabão - Gráfico vetorial grátis no Pixaba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41" y="1174378"/>
            <a:ext cx="3059518" cy="23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5000" accel="44000" decel="4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repeatCount="10000" accel="46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repeatCount="1000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repeatCount="1000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4062574" y="3158837"/>
            <a:ext cx="21259800" cy="51746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366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720002" y="-1754939"/>
            <a:ext cx="15706165" cy="7028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8" y="2418375"/>
            <a:ext cx="2953359" cy="43485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36" y="2259732"/>
            <a:ext cx="2429164" cy="3318781"/>
          </a:xfrm>
          <a:prstGeom prst="rect">
            <a:avLst/>
          </a:prstGeom>
        </p:spPr>
      </p:pic>
      <p:pic>
        <p:nvPicPr>
          <p:cNvPr id="1044" name="Picture 20" descr="Árvore, Floresta, Tronco, Natureza, Folhas, Ram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07" y="-2477390"/>
            <a:ext cx="7506651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edras, Paredes, Vedações, Cinzento, Tijol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384">
            <a:off x="3295608" y="2300218"/>
            <a:ext cx="12586781" cy="62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4200" y="3659808"/>
            <a:ext cx="1742625" cy="16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784" r="91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986" y="4441465"/>
            <a:ext cx="1785920" cy="147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2706" y="4692058"/>
            <a:ext cx="2126772" cy="9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0461" y="4707802"/>
            <a:ext cx="2085708" cy="20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26" y="2468046"/>
            <a:ext cx="2986656" cy="4397531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75" y="2907313"/>
            <a:ext cx="2837729" cy="4178252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555250" y="118119"/>
            <a:ext cx="769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VAMOS AJUDAR A  MENINA PEGAR O MENINO? </a:t>
            </a:r>
            <a:endParaRPr lang="pt-BR" sz="3600" b="1" dirty="0"/>
          </a:p>
        </p:txBody>
      </p:sp>
      <p:sp>
        <p:nvSpPr>
          <p:cNvPr id="8" name="Retângulo 7"/>
          <p:cNvSpPr/>
          <p:nvPr/>
        </p:nvSpPr>
        <p:spPr>
          <a:xfrm>
            <a:off x="555250" y="1200640"/>
            <a:ext cx="324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dirty="0" smtClean="0"/>
              <a:t>**APERTAR O ENTER OU CLICAR</a:t>
            </a:r>
            <a:endParaRPr lang="pt-BR" b="1" dirty="0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18" y="-129263"/>
            <a:ext cx="3860037" cy="10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1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552" y="538406"/>
            <a:ext cx="1594366" cy="119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01" y="3627886"/>
            <a:ext cx="2042701" cy="300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78" y="2805251"/>
            <a:ext cx="1957204" cy="1129306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1" y="842074"/>
            <a:ext cx="1098532" cy="108497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45" y="1515036"/>
            <a:ext cx="2467341" cy="123367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89" y="2382181"/>
            <a:ext cx="1343311" cy="107464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3930" y="365643"/>
            <a:ext cx="2873105" cy="15413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855" y="2306063"/>
            <a:ext cx="3089008" cy="16571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2250" y="928638"/>
            <a:ext cx="4428737" cy="23758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rama Grama, Prado, A Grama, Verde Arquivo PNG e PSD para download ...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4231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21" y="4843416"/>
            <a:ext cx="4409391" cy="35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952" y="822655"/>
            <a:ext cx="2964916" cy="159055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257" y="2701631"/>
            <a:ext cx="3283459" cy="1761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Grama Grama, Prado, A Grama, Verde Arquivo PNG e PSD para download ...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4231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09" y="4851363"/>
            <a:ext cx="4409391" cy="35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/>
          <p:cNvSpPr txBox="1"/>
          <p:nvPr/>
        </p:nvSpPr>
        <p:spPr>
          <a:xfrm>
            <a:off x="4517633" y="4851363"/>
            <a:ext cx="76979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A MENINA ESTÁ COM FOME AJUDE ELA COMER TODAS AS MELANCIAS. </a:t>
            </a:r>
          </a:p>
          <a:p>
            <a:pPr algn="r"/>
            <a:r>
              <a:rPr lang="pt-BR" sz="2400" b="1" dirty="0" smtClean="0"/>
              <a:t>**CLICAR NAS MELANCIAS DE FORMA ALEATÓRIA</a:t>
            </a:r>
          </a:p>
          <a:p>
            <a:endParaRPr lang="pt-BR" sz="3600" b="1" dirty="0"/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68" y="-124671"/>
            <a:ext cx="3860037" cy="10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1.45833E-6 0.00023 C 0.00261 -0.00046 0.00521 -0.00046 0.00781 -0.00116 C 0.00899 -0.00162 0.00977 -0.00278 0.01094 -0.00347 C 0.01185 -0.00394 0.01289 -0.00417 0.01393 -0.0044 C 0.01875 -0.00903 0.01354 -0.00463 0.02018 -0.00787 C 0.02123 -0.00834 0.02214 -0.00949 0.02331 -0.00996 C 0.02448 -0.01065 0.02591 -0.01065 0.02708 -0.01111 C 0.02787 -0.01134 0.02865 -0.01181 0.02943 -0.01227 C 0.03047 -0.01273 0.03151 -0.01296 0.03255 -0.01343 C 0.04037 -0.01644 0.02826 -0.01204 0.03802 -0.01551 C 0.03867 -0.01644 0.03945 -0.01713 0.04024 -0.01783 C 0.04102 -0.01829 0.04193 -0.01829 0.04258 -0.01875 C 0.04427 -0.02014 0.0457 -0.02176 0.04727 -0.02315 C 0.04727 -0.02292 0.05182 -0.02755 0.05182 -0.02755 L 0.05417 -0.03102 C 0.0556 -0.03681 0.05456 -0.0331 0.05807 -0.04074 C 0.0586 -0.0419 0.05938 -0.04283 0.05964 -0.04421 C 0.06107 -0.05023 0.05951 -0.04468 0.06198 -0.0507 C 0.06315 -0.05394 0.06406 -0.05718 0.06498 -0.06065 C 0.06537 -0.06181 0.0655 -0.06273 0.06576 -0.06389 C 0.06628 -0.06505 0.06693 -0.06621 0.06732 -0.06736 C 0.06797 -0.06852 0.06849 -0.07014 0.06888 -0.07153 C 0.06927 -0.07269 0.06927 -0.07384 0.06966 -0.07477 C 0.07005 -0.07616 0.0707 -0.07709 0.07123 -0.07824 C 0.07357 -0.0919 0.07057 -0.07477 0.07279 -0.08588 C 0.07305 -0.0875 0.07318 -0.08889 0.07357 -0.09028 C 0.0737 -0.09144 0.07409 -0.09236 0.07435 -0.09352 C 0.07461 -0.09537 0.07474 -0.09722 0.07513 -0.09908 C 0.07526 -0.1007 0.07565 -0.10209 0.07591 -0.10347 C 0.07617 -0.10671 0.07669 -0.10996 0.07669 -0.11343 C 0.07669 -0.13033 0.07643 -0.12269 0.07513 -0.13218 C 0.07474 -0.13426 0.07461 -0.13658 0.07435 -0.13866 C 0.07409 -0.13982 0.0737 -0.14074 0.07357 -0.1419 C 0.07318 -0.14375 0.07305 -0.1456 0.07279 -0.14746 C 0.0724 -0.14954 0.07188 -0.15324 0.07123 -0.15533 C 0.0707 -0.15671 0.07005 -0.1581 0.06966 -0.15972 C 0.06771 -0.16713 0.07005 -0.16111 0.0681 -0.16736 C 0.06771 -0.16875 0.06706 -0.17014 0.06654 -0.17176 C 0.06302 -0.18449 0.06654 -0.17292 0.06419 -0.18264 C 0.0638 -0.18449 0.06328 -0.18634 0.06276 -0.1882 C 0.0625 -0.19074 0.06224 -0.19329 0.06198 -0.19584 C 0.06172 -0.19699 0.06133 -0.19792 0.0612 -0.19908 C 0.06081 -0.2007 0.06068 -0.20209 0.06042 -0.20347 C 0.06016 -0.20463 0.05977 -0.20579 0.05964 -0.20695 C 0.05899 -0.21042 0.05886 -0.21435 0.05807 -0.21783 C 0.05651 -0.22477 0.05742 -0.22014 0.05573 -0.23218 C 0.05521 -0.23611 0.05469 -0.24051 0.05339 -0.24421 C 0.05287 -0.24584 0.05274 -0.24746 0.05182 -0.24861 C 0.0513 -0.24954 0.05039 -0.24931 0.04961 -0.24977 C 0.04935 -0.25116 0.04896 -0.25255 0.04883 -0.25417 C 0.04844 -0.25625 0.04831 -0.25857 0.04805 -0.26088 C 0.04779 -0.26181 0.0474 -0.26296 0.04727 -0.26412 C 0.04688 -0.26574 0.04701 -0.26783 0.04649 -0.26945 C 0.0457 -0.27199 0.0444 -0.27384 0.04336 -0.27616 C 0.04284 -0.27732 0.04245 -0.27847 0.0418 -0.2794 C 0.04102 -0.28056 0.04037 -0.28171 0.03945 -0.28287 C 0.0375 -0.28519 0.03373 -0.28866 0.03177 -0.29051 C 0.0263 -0.2956 0.03307 -0.28912 0.0263 -0.29607 C 0.02565 -0.29676 0.02474 -0.29746 0.02409 -0.29815 C 0.02305 -0.29908 0.02201 -0.30046 0.02097 -0.30139 C 0.02018 -0.30232 0.0194 -0.30278 0.01862 -0.30347 C 0.01472 -0.3081 0.0181 -0.30625 0.01393 -0.3081 C 0.01315 -0.30903 0.01237 -0.30996 0.01172 -0.31134 C 0.01003 -0.31412 0.00912 -0.31806 0.00703 -0.32014 L 0.00469 -0.32222 C 0.00091 -0.33056 0.00586 -0.32037 0.00078 -0.32894 C 0.00026 -0.32986 -0.00026 -0.33125 -0.00065 -0.33218 C -0.00091 -0.3338 -0.00117 -0.33519 -0.00143 -0.33681 C -0.00195 -0.3382 -0.00286 -0.33959 -0.00299 -0.34097 C -0.00364 -0.34514 -0.00351 -0.34908 -0.00377 -0.35324 C -0.00417 -0.36574 -0.00325 -0.37824 -0.00534 -0.39051 C -0.0056 -0.39167 -0.00586 -0.39259 -0.00612 -0.39375 C -0.00638 -0.39884 -0.00651 -0.40417 -0.0069 -0.40903 C -0.00703 -0.41088 -0.00742 -0.41204 -0.00768 -0.41366 C -0.00807 -0.41667 -0.00859 -0.42246 -0.00924 -0.4257 C -0.00963 -0.42801 -0.01042 -0.43009 -0.01081 -0.43218 C -0.01198 -0.44074 -0.0112 -0.43588 -0.01302 -0.44653 C -0.01094 -0.46482 -0.01406 -0.43773 -0.01159 -0.46412 C -0.01133 -0.46597 -0.01081 -0.46783 -0.01081 -0.46968 C -0.01055 -0.47269 -0.01081 -0.4757 -0.01081 -0.47824 L -0.01081 -0.47824 " pathEditMode="relative" rAng="0" ptsTypes="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1 0.03472 L 0.03581 0.03495 C 0.03906 0.03518 0.04245 0.03518 0.04583 0.03588 C 0.0487 0.03611 0.05143 0.03727 0.0543 0.03773 C 0.05664 0.03819 0.05899 0.03842 0.0612 0.03866 C 0.06224 0.03912 0.06328 0.03935 0.06432 0.03958 C 0.06511 0.04004 0.06589 0.04051 0.06667 0.04074 C 0.06797 0.0412 0.06927 0.04143 0.07057 0.04166 C 0.07136 0.04213 0.07201 0.04259 0.07292 0.04282 C 0.07487 0.04329 0.07695 0.04329 0.07904 0.04375 C 0.07982 0.04398 0.0806 0.04467 0.08138 0.04467 C 0.08568 0.04606 0.08581 0.0456 0.09063 0.04676 C 0.09167 0.04699 0.09271 0.04768 0.09375 0.04768 C 0.0961 0.04838 0.09844 0.04838 0.10065 0.04884 C 0.10664 0.04977 0.10521 0.04954 0.11081 0.05069 C 0.1125 0.05116 0.11432 0.05139 0.11615 0.05185 C 0.11719 0.05208 0.11823 0.05254 0.11927 0.05278 C 0.12057 0.05324 0.12188 0.05347 0.12318 0.05393 L 0.13854 0.05278 C 0.14115 0.05254 0.14375 0.05208 0.14636 0.05185 C 0.14961 0.05139 0.153 0.05116 0.15638 0.05069 C 0.15794 0.05023 0.15938 0.0493 0.16107 0.04884 C 0.16302 0.04815 0.16511 0.04745 0.16719 0.04676 C 0.16797 0.04653 0.16875 0.04629 0.16953 0.04583 C 0.17031 0.04514 0.17097 0.04421 0.17188 0.04375 C 0.17279 0.04329 0.17383 0.04305 0.17487 0.04282 C 0.17643 0.04236 0.18177 0.04143 0.18347 0.04074 C 0.18477 0.04028 0.18594 0.03935 0.18724 0.03866 C 0.19258 0.03634 0.19167 0.03704 0.1974 0.03472 C 0.20287 0.03264 0.20143 0.03264 0.20742 0.03079 C 0.20873 0.03032 0.21003 0.03009 0.21133 0.02986 C 0.21276 0.0287 0.21432 0.02754 0.21589 0.02662 C 0.21901 0.02523 0.22214 0.02407 0.22513 0.02268 L 0.22982 0.02083 C 0.2306 0.0206 0.23138 0.02014 0.23216 0.01991 C 0.23347 0.01921 0.23477 0.01852 0.23607 0.01782 C 0.2418 0.01435 0.23672 0.0169 0.24141 0.01481 C 0.24193 0.01389 0.24245 0.01273 0.24297 0.0118 C 0.24453 0.00903 0.24636 0.00671 0.24766 0.00393 C 0.24844 0.00208 0.24909 0.00046 0.25 -0.00116 C 0.25378 -0.0088 0.25078 -0.00162 0.25456 -0.01019 C 0.25599 -0.0132 0.25664 -0.01574 0.25768 -0.01921 C 0.25794 -0.02014 0.25807 -0.0213 0.25847 -0.02222 C 0.25886 -0.02315 0.25951 -0.02431 0.26003 -0.02523 C 0.26042 -0.02685 0.26289 -0.03796 0.2638 -0.04121 L 0.26537 -0.04607 C 0.26693 -0.07292 0.26654 -0.05996 0.26458 -0.10324 C 0.26419 -0.1125 0.26406 -0.10834 0.26302 -0.11505 C 0.26172 -0.12384 0.26302 -0.11829 0.26159 -0.12408 C 0.26133 -0.12778 0.2612 -0.13148 0.26081 -0.13519 C 0.26068 -0.13634 0.26016 -0.13773 0.26003 -0.13889 C 0.25951 -0.14236 0.25886 -0.1456 0.25847 -0.14908 C 0.2582 -0.15139 0.25781 -0.15371 0.25768 -0.15602 C 0.25651 -0.16898 0.25794 -0.1632 0.25612 -0.16991 C 0.25586 -0.18264 0.25586 -0.19537 0.25534 -0.20787 C 0.25508 -0.21459 0.25378 -0.22801 0.25378 -0.22778 C 0.25469 -0.24398 0.25456 -0.23727 0.25456 -0.24769 L 0.25456 -0.24769 " pathEditMode="relative" rAng="0" ptsTypes="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4305 L -0.00625 0.04329 C 0.02969 0.04421 0.06849 0.04629 0.10443 0.04305 C 0.11354 0.04236 0.1224 0.03866 0.13151 0.0368 C 0.13412 0.03634 0.14141 0.03518 0.1444 0.03379 C 0.15729 0.02801 0.13958 0.03217 0.16029 0.02916 C 0.16367 0.02801 0.16719 0.02731 0.1707 0.02592 C 0.17214 0.02546 0.17357 0.025 0.175 0.02454 C 0.19011 0.01967 0.18047 0.02291 0.19167 0.01991 C 0.19336 0.01944 0.19505 0.01875 0.19688 0.01829 C 0.20612 0.01597 0.20951 0.0162 0.22044 0.01528 C 0.22656 0.01389 0.22917 0.01342 0.23516 0.01204 C 0.23724 0.01157 0.23932 0.01111 0.24128 0.01065 C 0.24284 0.01018 0.24414 0.00926 0.2457 0.00903 C 0.24883 0.00833 0.25208 0.00787 0.25521 0.00741 C 0.25677 0.00694 0.2582 0.00625 0.25964 0.00579 C 0.26159 0.00532 0.26367 0.00509 0.26576 0.0044 C 0.26693 0.00393 0.2681 0.00324 0.26927 0.00278 L 0.2849 0.0044 C 0.2875 0.00463 0.29011 0.00555 0.29271 0.00579 C 0.29623 0.00648 0.29974 0.00694 0.30326 0.00741 C 0.3138 0.00694 0.32461 0.00764 0.33555 0.00579 C 0.34063 0.00509 0.34583 0.00185 0.35117 -0.00023 C 0.35235 -0.0007 0.35352 -0.00162 0.35469 -0.00185 C 0.35781 -0.00255 0.36107 -0.00301 0.36419 -0.00347 C 0.36537 -0.00394 0.36654 -0.0044 0.36771 -0.00486 C 0.37175 -0.00648 0.37591 -0.00787 0.37995 -0.00972 C 0.38516 -0.01181 0.37969 -0.01065 0.38607 -0.01435 C 0.38815 -0.01551 0.39076 -0.01597 0.39284 -0.01736 C 0.41966 -0.0331 0.3905 -0.01829 0.4138 -0.02986 C 0.42044 -0.0375 0.41224 -0.02847 0.41992 -0.03449 C 0.42097 -0.03519 0.42162 -0.03658 0.42253 -0.0375 C 0.42344 -0.0382 0.42448 -0.03843 0.42513 -0.03912 C 0.4263 -0.04005 0.42748 -0.04121 0.42865 -0.04213 C 0.43047 -0.04329 0.43399 -0.04537 0.43399 -0.04514 C 0.44323 -0.06158 0.44232 -0.05926 0.45326 -0.08704 C 0.45404 -0.08935 0.4543 -0.09236 0.45495 -0.09491 C 0.45599 -0.09908 0.45742 -0.10301 0.45847 -0.10718 C 0.46055 -0.11667 0.45925 -0.11273 0.46185 -0.11968 C 0.46224 -0.12222 0.46237 -0.12477 0.46276 -0.12732 C 0.46302 -0.12894 0.46354 -0.13056 0.46367 -0.13218 C 0.46406 -0.13866 0.46406 -0.1456 0.46458 -0.15232 C 0.46472 -0.15486 0.46511 -0.15741 0.46537 -0.15996 C 0.46615 -0.16736 0.46706 -0.17778 0.46719 -0.18472 C 0.46745 -0.21158 0.46719 -0.23843 0.46719 -0.26528 L 0.46719 -0.26505 " pathEditMode="relative" rAng="0" ptsTypes="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393 L -1.45833E-6 0.00416 C 0.00339 0.00509 0.00703 0.00579 0.01042 0.00741 C 0.01224 0.00833 0.0138 0.01041 0.01563 0.01111 C 0.01849 0.01227 0.02149 0.01204 0.02435 0.01319 L 0.02956 0.01574 L 0.03216 0.01713 C 0.03685 0.01643 0.04154 0.0162 0.0461 0.01574 C 0.04948 0.01528 0.05065 0.01342 0.05404 0.01227 C 0.05534 0.01157 0.0569 0.01134 0.05833 0.01111 C 0.05977 0.00972 0.0612 0.00833 0.06276 0.00741 C 0.0638 0.00671 0.06524 0.00717 0.06615 0.00625 C 0.06706 0.00555 0.06719 0.0037 0.06797 0.00278 C 0.06953 0.00092 0.07162 1.85185E-6 0.07318 -0.00209 L 0.08099 -0.01273 L 0.0836 -0.01621 C 0.08425 -0.01783 0.08477 -0.01921 0.08542 -0.02084 C 0.08594 -0.02222 0.08659 -0.02315 0.08711 -0.02454 C 0.0875 -0.02546 0.08776 -0.02662 0.08802 -0.02801 C 0.08867 -0.03125 0.08919 -0.03426 0.08972 -0.0375 C 0.09102 -0.04421 0.09011 -0.04074 0.09232 -0.04815 C 0.09258 -0.05046 0.09284 -0.05278 0.09323 -0.05509 C 0.09362 -0.05764 0.09466 -0.05972 0.09492 -0.06227 C 0.09623 -0.07199 0.09557 -0.0669 0.09675 -0.07755 C 0.09636 -0.10209 0.09636 -0.12639 0.09583 -0.15093 C 0.09583 -0.15209 0.09505 -0.15324 0.09492 -0.1544 C 0.09414 -0.16505 0.09375 -0.1757 0.09323 -0.18611 C 0.09297 -0.19213 0.09258 -0.19792 0.09232 -0.20394 C 0.09089 -0.24653 0.09284 -0.22662 0.09063 -0.24769 C 0.09089 -0.26158 0.09115 -0.27523 0.09141 -0.28889 C 0.0918 -0.30625 0.0918 -0.32384 0.09232 -0.34097 C 0.09245 -0.34375 0.09297 -0.34653 0.09323 -0.34931 C 0.09362 -0.3544 0.09362 -0.35949 0.09414 -0.36459 C 0.09427 -0.36621 0.09479 -0.36759 0.09492 -0.36921 C 0.09753 -0.3882 0.09531 -0.37778 0.09844 -0.39051 L 0.10104 -0.40116 L 0.10195 -0.40463 L 0.10287 -0.4081 L 0.10287 -0.4081 " pathEditMode="relative" rAng="0" ptsTypes="AAAAAAAAAAAAAAAAAAAAAAAAAAAAAAAAAAAAAAA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1111 L -1.45833E-6 0.01111 L 0.0375 0.01157 C 0.04128 0.0118 0.04505 0.01204 0.04883 0.01227 C 0.06328 0.01296 0.0681 0.01273 0.0819 0.01366 C 0.08477 0.01366 0.08776 0.01412 0.09063 0.01412 C 0.09531 0.01435 0.1 0.01458 0.10456 0.01481 C 0.12227 0.01666 0.10026 0.01435 0.11589 0.0162 C 0.11797 0.0162 0.12005 0.01643 0.12201 0.01666 C 0.12383 0.0169 0.12552 0.01713 0.12722 0.01736 C 0.13242 0.01782 0.13503 0.01805 0.14037 0.01875 C 0.14883 0.01829 0.15716 0.01829 0.16563 0.01805 C 0.16719 0.01782 0.16849 0.01736 0.17005 0.01736 C 0.17409 0.01713 0.17813 0.0169 0.18216 0.01666 C 0.18451 0.01666 0.18685 0.0162 0.18919 0.0162 C 0.19154 0.01574 0.19375 0.01504 0.19623 0.01481 C 0.20248 0.01412 0.20899 0.01412 0.21537 0.01366 C 0.21771 0.01342 0.22005 0.01319 0.2224 0.01296 C 0.23425 0.01134 0.22695 0.01157 0.24154 0.01041 C 0.28841 0.00694 0.35078 0.00856 0.38893 0.00856 L 0.39583 0.00787 C 0.39909 0.00764 0.40235 0.00764 0.40547 0.00717 C 0.40873 0.00694 0.41185 0.00648 0.41511 0.00602 C 0.41771 0.00555 0.42031 0.00509 0.42292 0.00463 C 0.42604 0.0044 0.4293 0.0044 0.43255 0.00416 C 0.43568 0.00301 0.4388 0.00162 0.44206 0.00092 C 0.44831 -0.00046 0.45677 -0.00046 0.46302 -0.00093 C 0.46719 -0.00139 0.47123 -0.00162 0.47526 -0.00232 C 0.47813 -0.00255 0.48112 -0.00301 0.48399 -0.00347 C 0.48724 -0.00394 0.49037 -0.00486 0.49362 -0.00533 C 0.49675 -0.00579 0.5 -0.00579 0.50313 -0.00602 C 0.50547 -0.00625 0.50781 -0.00648 0.51016 -0.00648 C 0.51589 -0.00695 0.52175 -0.00695 0.52761 -0.00718 L 0.54154 -0.00787 C 0.55964 -0.02084 0.54037 -0.00741 0.55287 -0.01528 C 0.55417 -0.01621 0.55508 -0.01713 0.55638 -0.01783 C 0.55716 -0.01829 0.5582 -0.01875 0.55899 -0.01921 C 0.56029 -0.01991 0.5612 -0.02084 0.5625 -0.02176 C 0.56354 -0.02246 0.56485 -0.02292 0.56602 -0.02361 C 0.57344 -0.02847 0.57175 -0.02847 0.57813 -0.03171 C 0.57982 -0.03264 0.58164 -0.03357 0.58347 -0.03426 C 0.5849 -0.03496 0.58646 -0.03542 0.58776 -0.03611 C 0.5888 -0.03681 0.58945 -0.0375 0.59037 -0.03796 C 0.59154 -0.03866 0.59284 -0.03935 0.59388 -0.04005 C 0.59505 -0.04074 0.5961 -0.04167 0.5974 -0.04236 C 0.59844 -0.04329 0.59961 -0.04375 0.60091 -0.04421 C 0.60261 -0.04514 0.60456 -0.04584 0.60612 -0.04676 C 0.60847 -0.04861 0.60703 -0.04792 0.61042 -0.04884 C 0.61133 -0.04931 0.61198 -0.05023 0.61302 -0.0507 C 0.6138 -0.05093 0.61498 -0.05093 0.61563 -0.05116 C 0.61654 -0.05185 0.61667 -0.05278 0.61745 -0.05324 C 0.61888 -0.05417 0.62513 -0.05695 0.62617 -0.05764 C 0.62878 -0.05903 0.63138 -0.06042 0.63399 -0.06204 C 0.63542 -0.06273 0.63698 -0.06366 0.63841 -0.06459 C 0.63945 -0.06528 0.64063 -0.06621 0.6418 -0.06713 C 0.64297 -0.06783 0.64427 -0.06829 0.64531 -0.06898 C 0.64805 -0.0706 0.64987 -0.07269 0.65235 -0.07454 C 0.65313 -0.07523 0.65417 -0.0757 0.65495 -0.07639 C 0.65625 -0.07778 0.6569 -0.07917 0.65847 -0.08009 C 0.65899 -0.08079 0.65964 -0.08102 0.66016 -0.08148 C 0.66081 -0.08218 0.6612 -0.08287 0.66185 -0.08334 C 0.66511 -0.08611 0.66406 -0.08449 0.66797 -0.08727 C 0.67018 -0.08866 0.67253 -0.08982 0.67409 -0.09167 C 0.67839 -0.0963 0.67292 -0.09051 0.67852 -0.09537 C 0.67917 -0.09584 0.67956 -0.09676 0.68021 -0.09722 C 0.6819 -0.09861 0.68412 -0.09954 0.68542 -0.10093 C 0.68945 -0.10533 0.6875 -0.10371 0.69063 -0.10602 C 0.6918 -0.10857 0.69089 -0.10741 0.69336 -0.10903 L 0.69336 -0.10903 " pathEditMode="relative" rAng="0" ptsTypes="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61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720002" y="-2923601"/>
            <a:ext cx="18179202" cy="81969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29" y="-1196883"/>
            <a:ext cx="10271336" cy="77035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5443870" y="-467832"/>
            <a:ext cx="31089599" cy="1303551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36600"/>
              </a:solidFill>
            </a:endParaRPr>
          </a:p>
        </p:txBody>
      </p:sp>
      <p:pic>
        <p:nvPicPr>
          <p:cNvPr id="2052" name="Picture 4" descr="Salada, Produtos Hortícolas, Refeição, Saudá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85" y="6012989"/>
            <a:ext cx="1622002" cy="11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569323" y="4246283"/>
            <a:ext cx="1190763" cy="10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orações, Cartões, Jogar, Red, Naipe, Telh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61" y="6053039"/>
            <a:ext cx="1227612" cy="11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42" y="4468688"/>
            <a:ext cx="1061381" cy="12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7932940" y="2427736"/>
            <a:ext cx="6318838" cy="4590858"/>
            <a:chOff x="14208121" y="3231680"/>
            <a:chExt cx="5015914" cy="3063431"/>
          </a:xfrm>
        </p:grpSpPr>
        <p:sp>
          <p:nvSpPr>
            <p:cNvPr id="26" name="Forma livre 25"/>
            <p:cNvSpPr/>
            <p:nvPr/>
          </p:nvSpPr>
          <p:spPr>
            <a:xfrm>
              <a:off x="14208121" y="3231680"/>
              <a:ext cx="4035690" cy="3063431"/>
            </a:xfrm>
            <a:custGeom>
              <a:avLst/>
              <a:gdLst>
                <a:gd name="connsiteX0" fmla="*/ 1105786 w 3793355"/>
                <a:gd name="connsiteY0" fmla="*/ 0 h 2604977"/>
                <a:gd name="connsiteX1" fmla="*/ 1887695 w 3793355"/>
                <a:gd name="connsiteY1" fmla="*/ 211766 h 2604977"/>
                <a:gd name="connsiteX2" fmla="*/ 1984819 w 3793355"/>
                <a:gd name="connsiteY2" fmla="*/ 288733 h 2604977"/>
                <a:gd name="connsiteX3" fmla="*/ 2068312 w 3793355"/>
                <a:gd name="connsiteY3" fmla="*/ 291669 h 2604977"/>
                <a:gd name="connsiteX4" fmla="*/ 3364840 w 3793355"/>
                <a:gd name="connsiteY4" fmla="*/ 1212459 h 2604977"/>
                <a:gd name="connsiteX5" fmla="*/ 3386623 w 3793355"/>
                <a:gd name="connsiteY5" fmla="*/ 1326017 h 2604977"/>
                <a:gd name="connsiteX6" fmla="*/ 3469478 w 3793355"/>
                <a:gd name="connsiteY6" fmla="*/ 1370715 h 2604977"/>
                <a:gd name="connsiteX7" fmla="*/ 3793355 w 3793355"/>
                <a:gd name="connsiteY7" fmla="*/ 1881963 h 2604977"/>
                <a:gd name="connsiteX8" fmla="*/ 2687569 w 3793355"/>
                <a:gd name="connsiteY8" fmla="*/ 2604977 h 2604977"/>
                <a:gd name="connsiteX9" fmla="*/ 2464715 w 3793355"/>
                <a:gd name="connsiteY9" fmla="*/ 2590288 h 2604977"/>
                <a:gd name="connsiteX10" fmla="*/ 2325835 w 3793355"/>
                <a:gd name="connsiteY10" fmla="*/ 2562100 h 2604977"/>
                <a:gd name="connsiteX11" fmla="*/ 2231341 w 3793355"/>
                <a:gd name="connsiteY11" fmla="*/ 2581431 h 2604977"/>
                <a:gd name="connsiteX12" fmla="*/ 1937773 w 3793355"/>
                <a:gd name="connsiteY12" fmla="*/ 2604977 h 2604977"/>
                <a:gd name="connsiteX13" fmla="*/ 481112 w 3793355"/>
                <a:gd name="connsiteY13" fmla="*/ 1446028 h 2604977"/>
                <a:gd name="connsiteX14" fmla="*/ 488632 w 3793355"/>
                <a:gd name="connsiteY14" fmla="*/ 1327532 h 2604977"/>
                <a:gd name="connsiteX15" fmla="*/ 489457 w 3793355"/>
                <a:gd name="connsiteY15" fmla="*/ 1323233 h 2604977"/>
                <a:gd name="connsiteX16" fmla="*/ 487530 w 3793355"/>
                <a:gd name="connsiteY16" fmla="*/ 1322549 h 2604977"/>
                <a:gd name="connsiteX17" fmla="*/ 0 w 3793355"/>
                <a:gd name="connsiteY17" fmla="*/ 723014 h 2604977"/>
                <a:gd name="connsiteX18" fmla="*/ 1105786 w 3793355"/>
                <a:gd name="connsiteY18" fmla="*/ 0 h 260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93355" h="2604977">
                  <a:moveTo>
                    <a:pt x="1105786" y="0"/>
                  </a:moveTo>
                  <a:cubicBezTo>
                    <a:pt x="1411140" y="0"/>
                    <a:pt x="1687587" y="80926"/>
                    <a:pt x="1887695" y="211766"/>
                  </a:cubicBezTo>
                  <a:lnTo>
                    <a:pt x="1984819" y="288733"/>
                  </a:lnTo>
                  <a:lnTo>
                    <a:pt x="2068312" y="291669"/>
                  </a:lnTo>
                  <a:cubicBezTo>
                    <a:pt x="2713354" y="337248"/>
                    <a:pt x="3237501" y="717353"/>
                    <a:pt x="3364840" y="1212459"/>
                  </a:cubicBezTo>
                  <a:lnTo>
                    <a:pt x="3386623" y="1326017"/>
                  </a:lnTo>
                  <a:lnTo>
                    <a:pt x="3469478" y="1370715"/>
                  </a:lnTo>
                  <a:cubicBezTo>
                    <a:pt x="3669586" y="1501555"/>
                    <a:pt x="3793355" y="1682308"/>
                    <a:pt x="3793355" y="1881963"/>
                  </a:cubicBezTo>
                  <a:cubicBezTo>
                    <a:pt x="3793355" y="2281273"/>
                    <a:pt x="3298278" y="2604977"/>
                    <a:pt x="2687569" y="2604977"/>
                  </a:cubicBezTo>
                  <a:cubicBezTo>
                    <a:pt x="2611231" y="2604977"/>
                    <a:pt x="2536699" y="2599919"/>
                    <a:pt x="2464715" y="2590288"/>
                  </a:cubicBezTo>
                  <a:lnTo>
                    <a:pt x="2325835" y="2562100"/>
                  </a:lnTo>
                  <a:lnTo>
                    <a:pt x="2231341" y="2581431"/>
                  </a:lnTo>
                  <a:cubicBezTo>
                    <a:pt x="2136516" y="2596870"/>
                    <a:pt x="2038335" y="2604977"/>
                    <a:pt x="1937773" y="2604977"/>
                  </a:cubicBezTo>
                  <a:cubicBezTo>
                    <a:pt x="1133281" y="2604977"/>
                    <a:pt x="481112" y="2086098"/>
                    <a:pt x="481112" y="1446028"/>
                  </a:cubicBezTo>
                  <a:cubicBezTo>
                    <a:pt x="481112" y="1406024"/>
                    <a:pt x="483659" y="1366493"/>
                    <a:pt x="488632" y="1327532"/>
                  </a:cubicBezTo>
                  <a:lnTo>
                    <a:pt x="489457" y="1323233"/>
                  </a:lnTo>
                  <a:lnTo>
                    <a:pt x="487530" y="1322549"/>
                  </a:lnTo>
                  <a:cubicBezTo>
                    <a:pt x="193389" y="1192618"/>
                    <a:pt x="0" y="972583"/>
                    <a:pt x="0" y="723014"/>
                  </a:cubicBezTo>
                  <a:cubicBezTo>
                    <a:pt x="0" y="323704"/>
                    <a:pt x="495077" y="0"/>
                    <a:pt x="110578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5955567" y="3850854"/>
              <a:ext cx="32684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600" dirty="0" smtClean="0"/>
                <a:t>1</a:t>
              </a:r>
              <a:endParaRPr lang="pt-BR" sz="9600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8330370" y="4299336"/>
            <a:ext cx="6064850" cy="4590858"/>
            <a:chOff x="14598815" y="3783912"/>
            <a:chExt cx="4814298" cy="3063431"/>
          </a:xfrm>
        </p:grpSpPr>
        <p:sp>
          <p:nvSpPr>
            <p:cNvPr id="30" name="Forma livre 29"/>
            <p:cNvSpPr/>
            <p:nvPr/>
          </p:nvSpPr>
          <p:spPr>
            <a:xfrm>
              <a:off x="14598815" y="3783912"/>
              <a:ext cx="4035690" cy="3063431"/>
            </a:xfrm>
            <a:custGeom>
              <a:avLst/>
              <a:gdLst>
                <a:gd name="connsiteX0" fmla="*/ 1105786 w 3793355"/>
                <a:gd name="connsiteY0" fmla="*/ 0 h 2604977"/>
                <a:gd name="connsiteX1" fmla="*/ 1887695 w 3793355"/>
                <a:gd name="connsiteY1" fmla="*/ 211766 h 2604977"/>
                <a:gd name="connsiteX2" fmla="*/ 1984819 w 3793355"/>
                <a:gd name="connsiteY2" fmla="*/ 288733 h 2604977"/>
                <a:gd name="connsiteX3" fmla="*/ 2068312 w 3793355"/>
                <a:gd name="connsiteY3" fmla="*/ 291669 h 2604977"/>
                <a:gd name="connsiteX4" fmla="*/ 3364840 w 3793355"/>
                <a:gd name="connsiteY4" fmla="*/ 1212459 h 2604977"/>
                <a:gd name="connsiteX5" fmla="*/ 3386623 w 3793355"/>
                <a:gd name="connsiteY5" fmla="*/ 1326017 h 2604977"/>
                <a:gd name="connsiteX6" fmla="*/ 3469478 w 3793355"/>
                <a:gd name="connsiteY6" fmla="*/ 1370715 h 2604977"/>
                <a:gd name="connsiteX7" fmla="*/ 3793355 w 3793355"/>
                <a:gd name="connsiteY7" fmla="*/ 1881963 h 2604977"/>
                <a:gd name="connsiteX8" fmla="*/ 2687569 w 3793355"/>
                <a:gd name="connsiteY8" fmla="*/ 2604977 h 2604977"/>
                <a:gd name="connsiteX9" fmla="*/ 2464715 w 3793355"/>
                <a:gd name="connsiteY9" fmla="*/ 2590288 h 2604977"/>
                <a:gd name="connsiteX10" fmla="*/ 2325835 w 3793355"/>
                <a:gd name="connsiteY10" fmla="*/ 2562100 h 2604977"/>
                <a:gd name="connsiteX11" fmla="*/ 2231341 w 3793355"/>
                <a:gd name="connsiteY11" fmla="*/ 2581431 h 2604977"/>
                <a:gd name="connsiteX12" fmla="*/ 1937773 w 3793355"/>
                <a:gd name="connsiteY12" fmla="*/ 2604977 h 2604977"/>
                <a:gd name="connsiteX13" fmla="*/ 481112 w 3793355"/>
                <a:gd name="connsiteY13" fmla="*/ 1446028 h 2604977"/>
                <a:gd name="connsiteX14" fmla="*/ 488632 w 3793355"/>
                <a:gd name="connsiteY14" fmla="*/ 1327532 h 2604977"/>
                <a:gd name="connsiteX15" fmla="*/ 489457 w 3793355"/>
                <a:gd name="connsiteY15" fmla="*/ 1323233 h 2604977"/>
                <a:gd name="connsiteX16" fmla="*/ 487530 w 3793355"/>
                <a:gd name="connsiteY16" fmla="*/ 1322549 h 2604977"/>
                <a:gd name="connsiteX17" fmla="*/ 0 w 3793355"/>
                <a:gd name="connsiteY17" fmla="*/ 723014 h 2604977"/>
                <a:gd name="connsiteX18" fmla="*/ 1105786 w 3793355"/>
                <a:gd name="connsiteY18" fmla="*/ 0 h 260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93355" h="2604977">
                  <a:moveTo>
                    <a:pt x="1105786" y="0"/>
                  </a:moveTo>
                  <a:cubicBezTo>
                    <a:pt x="1411140" y="0"/>
                    <a:pt x="1687587" y="80926"/>
                    <a:pt x="1887695" y="211766"/>
                  </a:cubicBezTo>
                  <a:lnTo>
                    <a:pt x="1984819" y="288733"/>
                  </a:lnTo>
                  <a:lnTo>
                    <a:pt x="2068312" y="291669"/>
                  </a:lnTo>
                  <a:cubicBezTo>
                    <a:pt x="2713354" y="337248"/>
                    <a:pt x="3237501" y="717353"/>
                    <a:pt x="3364840" y="1212459"/>
                  </a:cubicBezTo>
                  <a:lnTo>
                    <a:pt x="3386623" y="1326017"/>
                  </a:lnTo>
                  <a:lnTo>
                    <a:pt x="3469478" y="1370715"/>
                  </a:lnTo>
                  <a:cubicBezTo>
                    <a:pt x="3669586" y="1501555"/>
                    <a:pt x="3793355" y="1682308"/>
                    <a:pt x="3793355" y="1881963"/>
                  </a:cubicBezTo>
                  <a:cubicBezTo>
                    <a:pt x="3793355" y="2281273"/>
                    <a:pt x="3298278" y="2604977"/>
                    <a:pt x="2687569" y="2604977"/>
                  </a:cubicBezTo>
                  <a:cubicBezTo>
                    <a:pt x="2611231" y="2604977"/>
                    <a:pt x="2536699" y="2599919"/>
                    <a:pt x="2464715" y="2590288"/>
                  </a:cubicBezTo>
                  <a:lnTo>
                    <a:pt x="2325835" y="2562100"/>
                  </a:lnTo>
                  <a:lnTo>
                    <a:pt x="2231341" y="2581431"/>
                  </a:lnTo>
                  <a:cubicBezTo>
                    <a:pt x="2136516" y="2596870"/>
                    <a:pt x="2038335" y="2604977"/>
                    <a:pt x="1937773" y="2604977"/>
                  </a:cubicBezTo>
                  <a:cubicBezTo>
                    <a:pt x="1133281" y="2604977"/>
                    <a:pt x="481112" y="2086098"/>
                    <a:pt x="481112" y="1446028"/>
                  </a:cubicBezTo>
                  <a:cubicBezTo>
                    <a:pt x="481112" y="1406024"/>
                    <a:pt x="483659" y="1366493"/>
                    <a:pt x="488632" y="1327532"/>
                  </a:cubicBezTo>
                  <a:lnTo>
                    <a:pt x="489457" y="1323233"/>
                  </a:lnTo>
                  <a:lnTo>
                    <a:pt x="487530" y="1322549"/>
                  </a:lnTo>
                  <a:cubicBezTo>
                    <a:pt x="193389" y="1192618"/>
                    <a:pt x="0" y="972583"/>
                    <a:pt x="0" y="723014"/>
                  </a:cubicBezTo>
                  <a:cubicBezTo>
                    <a:pt x="0" y="323704"/>
                    <a:pt x="495077" y="0"/>
                    <a:pt x="110578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6144645" y="4840364"/>
              <a:ext cx="3268468" cy="1047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600" dirty="0"/>
                <a:t>2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2735369" y="2891493"/>
            <a:ext cx="6318840" cy="4590858"/>
            <a:chOff x="14208119" y="3231680"/>
            <a:chExt cx="5015916" cy="3063431"/>
          </a:xfrm>
        </p:grpSpPr>
        <p:sp>
          <p:nvSpPr>
            <p:cNvPr id="34" name="Forma livre 33"/>
            <p:cNvSpPr/>
            <p:nvPr/>
          </p:nvSpPr>
          <p:spPr>
            <a:xfrm>
              <a:off x="14208119" y="3231680"/>
              <a:ext cx="4035690" cy="3063431"/>
            </a:xfrm>
            <a:custGeom>
              <a:avLst/>
              <a:gdLst>
                <a:gd name="connsiteX0" fmla="*/ 1105786 w 3793355"/>
                <a:gd name="connsiteY0" fmla="*/ 0 h 2604977"/>
                <a:gd name="connsiteX1" fmla="*/ 1887695 w 3793355"/>
                <a:gd name="connsiteY1" fmla="*/ 211766 h 2604977"/>
                <a:gd name="connsiteX2" fmla="*/ 1984819 w 3793355"/>
                <a:gd name="connsiteY2" fmla="*/ 288733 h 2604977"/>
                <a:gd name="connsiteX3" fmla="*/ 2068312 w 3793355"/>
                <a:gd name="connsiteY3" fmla="*/ 291669 h 2604977"/>
                <a:gd name="connsiteX4" fmla="*/ 3364840 w 3793355"/>
                <a:gd name="connsiteY4" fmla="*/ 1212459 h 2604977"/>
                <a:gd name="connsiteX5" fmla="*/ 3386623 w 3793355"/>
                <a:gd name="connsiteY5" fmla="*/ 1326017 h 2604977"/>
                <a:gd name="connsiteX6" fmla="*/ 3469478 w 3793355"/>
                <a:gd name="connsiteY6" fmla="*/ 1370715 h 2604977"/>
                <a:gd name="connsiteX7" fmla="*/ 3793355 w 3793355"/>
                <a:gd name="connsiteY7" fmla="*/ 1881963 h 2604977"/>
                <a:gd name="connsiteX8" fmla="*/ 2687569 w 3793355"/>
                <a:gd name="connsiteY8" fmla="*/ 2604977 h 2604977"/>
                <a:gd name="connsiteX9" fmla="*/ 2464715 w 3793355"/>
                <a:gd name="connsiteY9" fmla="*/ 2590288 h 2604977"/>
                <a:gd name="connsiteX10" fmla="*/ 2325835 w 3793355"/>
                <a:gd name="connsiteY10" fmla="*/ 2562100 h 2604977"/>
                <a:gd name="connsiteX11" fmla="*/ 2231341 w 3793355"/>
                <a:gd name="connsiteY11" fmla="*/ 2581431 h 2604977"/>
                <a:gd name="connsiteX12" fmla="*/ 1937773 w 3793355"/>
                <a:gd name="connsiteY12" fmla="*/ 2604977 h 2604977"/>
                <a:gd name="connsiteX13" fmla="*/ 481112 w 3793355"/>
                <a:gd name="connsiteY13" fmla="*/ 1446028 h 2604977"/>
                <a:gd name="connsiteX14" fmla="*/ 488632 w 3793355"/>
                <a:gd name="connsiteY14" fmla="*/ 1327532 h 2604977"/>
                <a:gd name="connsiteX15" fmla="*/ 489457 w 3793355"/>
                <a:gd name="connsiteY15" fmla="*/ 1323233 h 2604977"/>
                <a:gd name="connsiteX16" fmla="*/ 487530 w 3793355"/>
                <a:gd name="connsiteY16" fmla="*/ 1322549 h 2604977"/>
                <a:gd name="connsiteX17" fmla="*/ 0 w 3793355"/>
                <a:gd name="connsiteY17" fmla="*/ 723014 h 2604977"/>
                <a:gd name="connsiteX18" fmla="*/ 1105786 w 3793355"/>
                <a:gd name="connsiteY18" fmla="*/ 0 h 260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93355" h="2604977">
                  <a:moveTo>
                    <a:pt x="1105786" y="0"/>
                  </a:moveTo>
                  <a:cubicBezTo>
                    <a:pt x="1411140" y="0"/>
                    <a:pt x="1687587" y="80926"/>
                    <a:pt x="1887695" y="211766"/>
                  </a:cubicBezTo>
                  <a:lnTo>
                    <a:pt x="1984819" y="288733"/>
                  </a:lnTo>
                  <a:lnTo>
                    <a:pt x="2068312" y="291669"/>
                  </a:lnTo>
                  <a:cubicBezTo>
                    <a:pt x="2713354" y="337248"/>
                    <a:pt x="3237501" y="717353"/>
                    <a:pt x="3364840" y="1212459"/>
                  </a:cubicBezTo>
                  <a:lnTo>
                    <a:pt x="3386623" y="1326017"/>
                  </a:lnTo>
                  <a:lnTo>
                    <a:pt x="3469478" y="1370715"/>
                  </a:lnTo>
                  <a:cubicBezTo>
                    <a:pt x="3669586" y="1501555"/>
                    <a:pt x="3793355" y="1682308"/>
                    <a:pt x="3793355" y="1881963"/>
                  </a:cubicBezTo>
                  <a:cubicBezTo>
                    <a:pt x="3793355" y="2281273"/>
                    <a:pt x="3298278" y="2604977"/>
                    <a:pt x="2687569" y="2604977"/>
                  </a:cubicBezTo>
                  <a:cubicBezTo>
                    <a:pt x="2611231" y="2604977"/>
                    <a:pt x="2536699" y="2599919"/>
                    <a:pt x="2464715" y="2590288"/>
                  </a:cubicBezTo>
                  <a:lnTo>
                    <a:pt x="2325835" y="2562100"/>
                  </a:lnTo>
                  <a:lnTo>
                    <a:pt x="2231341" y="2581431"/>
                  </a:lnTo>
                  <a:cubicBezTo>
                    <a:pt x="2136516" y="2596870"/>
                    <a:pt x="2038335" y="2604977"/>
                    <a:pt x="1937773" y="2604977"/>
                  </a:cubicBezTo>
                  <a:cubicBezTo>
                    <a:pt x="1133281" y="2604977"/>
                    <a:pt x="481112" y="2086098"/>
                    <a:pt x="481112" y="1446028"/>
                  </a:cubicBezTo>
                  <a:cubicBezTo>
                    <a:pt x="481112" y="1406024"/>
                    <a:pt x="483659" y="1366493"/>
                    <a:pt x="488632" y="1327532"/>
                  </a:cubicBezTo>
                  <a:lnTo>
                    <a:pt x="489457" y="1323233"/>
                  </a:lnTo>
                  <a:lnTo>
                    <a:pt x="487530" y="1322549"/>
                  </a:lnTo>
                  <a:cubicBezTo>
                    <a:pt x="193389" y="1192618"/>
                    <a:pt x="0" y="972583"/>
                    <a:pt x="0" y="723014"/>
                  </a:cubicBezTo>
                  <a:cubicBezTo>
                    <a:pt x="0" y="323704"/>
                    <a:pt x="495077" y="0"/>
                    <a:pt x="110578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15955567" y="3850854"/>
              <a:ext cx="3268468" cy="1047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600" dirty="0" smtClean="0"/>
                <a:t>3</a:t>
              </a:r>
              <a:endParaRPr lang="pt-BR" sz="9600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635247" y="4170303"/>
            <a:ext cx="6546182" cy="4941507"/>
            <a:chOff x="14208119" y="3231680"/>
            <a:chExt cx="5029691" cy="3063431"/>
          </a:xfrm>
        </p:grpSpPr>
        <p:sp>
          <p:nvSpPr>
            <p:cNvPr id="41" name="Forma livre 40"/>
            <p:cNvSpPr/>
            <p:nvPr/>
          </p:nvSpPr>
          <p:spPr>
            <a:xfrm>
              <a:off x="14208119" y="3231680"/>
              <a:ext cx="4035690" cy="3063431"/>
            </a:xfrm>
            <a:custGeom>
              <a:avLst/>
              <a:gdLst>
                <a:gd name="connsiteX0" fmla="*/ 1105786 w 3793355"/>
                <a:gd name="connsiteY0" fmla="*/ 0 h 2604977"/>
                <a:gd name="connsiteX1" fmla="*/ 1887695 w 3793355"/>
                <a:gd name="connsiteY1" fmla="*/ 211766 h 2604977"/>
                <a:gd name="connsiteX2" fmla="*/ 1984819 w 3793355"/>
                <a:gd name="connsiteY2" fmla="*/ 288733 h 2604977"/>
                <a:gd name="connsiteX3" fmla="*/ 2068312 w 3793355"/>
                <a:gd name="connsiteY3" fmla="*/ 291669 h 2604977"/>
                <a:gd name="connsiteX4" fmla="*/ 3364840 w 3793355"/>
                <a:gd name="connsiteY4" fmla="*/ 1212459 h 2604977"/>
                <a:gd name="connsiteX5" fmla="*/ 3386623 w 3793355"/>
                <a:gd name="connsiteY5" fmla="*/ 1326017 h 2604977"/>
                <a:gd name="connsiteX6" fmla="*/ 3469478 w 3793355"/>
                <a:gd name="connsiteY6" fmla="*/ 1370715 h 2604977"/>
                <a:gd name="connsiteX7" fmla="*/ 3793355 w 3793355"/>
                <a:gd name="connsiteY7" fmla="*/ 1881963 h 2604977"/>
                <a:gd name="connsiteX8" fmla="*/ 2687569 w 3793355"/>
                <a:gd name="connsiteY8" fmla="*/ 2604977 h 2604977"/>
                <a:gd name="connsiteX9" fmla="*/ 2464715 w 3793355"/>
                <a:gd name="connsiteY9" fmla="*/ 2590288 h 2604977"/>
                <a:gd name="connsiteX10" fmla="*/ 2325835 w 3793355"/>
                <a:gd name="connsiteY10" fmla="*/ 2562100 h 2604977"/>
                <a:gd name="connsiteX11" fmla="*/ 2231341 w 3793355"/>
                <a:gd name="connsiteY11" fmla="*/ 2581431 h 2604977"/>
                <a:gd name="connsiteX12" fmla="*/ 1937773 w 3793355"/>
                <a:gd name="connsiteY12" fmla="*/ 2604977 h 2604977"/>
                <a:gd name="connsiteX13" fmla="*/ 481112 w 3793355"/>
                <a:gd name="connsiteY13" fmla="*/ 1446028 h 2604977"/>
                <a:gd name="connsiteX14" fmla="*/ 488632 w 3793355"/>
                <a:gd name="connsiteY14" fmla="*/ 1327532 h 2604977"/>
                <a:gd name="connsiteX15" fmla="*/ 489457 w 3793355"/>
                <a:gd name="connsiteY15" fmla="*/ 1323233 h 2604977"/>
                <a:gd name="connsiteX16" fmla="*/ 487530 w 3793355"/>
                <a:gd name="connsiteY16" fmla="*/ 1322549 h 2604977"/>
                <a:gd name="connsiteX17" fmla="*/ 0 w 3793355"/>
                <a:gd name="connsiteY17" fmla="*/ 723014 h 2604977"/>
                <a:gd name="connsiteX18" fmla="*/ 1105786 w 3793355"/>
                <a:gd name="connsiteY18" fmla="*/ 0 h 260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93355" h="2604977">
                  <a:moveTo>
                    <a:pt x="1105786" y="0"/>
                  </a:moveTo>
                  <a:cubicBezTo>
                    <a:pt x="1411140" y="0"/>
                    <a:pt x="1687587" y="80926"/>
                    <a:pt x="1887695" y="211766"/>
                  </a:cubicBezTo>
                  <a:lnTo>
                    <a:pt x="1984819" y="288733"/>
                  </a:lnTo>
                  <a:lnTo>
                    <a:pt x="2068312" y="291669"/>
                  </a:lnTo>
                  <a:cubicBezTo>
                    <a:pt x="2713354" y="337248"/>
                    <a:pt x="3237501" y="717353"/>
                    <a:pt x="3364840" y="1212459"/>
                  </a:cubicBezTo>
                  <a:lnTo>
                    <a:pt x="3386623" y="1326017"/>
                  </a:lnTo>
                  <a:lnTo>
                    <a:pt x="3469478" y="1370715"/>
                  </a:lnTo>
                  <a:cubicBezTo>
                    <a:pt x="3669586" y="1501555"/>
                    <a:pt x="3793355" y="1682308"/>
                    <a:pt x="3793355" y="1881963"/>
                  </a:cubicBezTo>
                  <a:cubicBezTo>
                    <a:pt x="3793355" y="2281273"/>
                    <a:pt x="3298278" y="2604977"/>
                    <a:pt x="2687569" y="2604977"/>
                  </a:cubicBezTo>
                  <a:cubicBezTo>
                    <a:pt x="2611231" y="2604977"/>
                    <a:pt x="2536699" y="2599919"/>
                    <a:pt x="2464715" y="2590288"/>
                  </a:cubicBezTo>
                  <a:lnTo>
                    <a:pt x="2325835" y="2562100"/>
                  </a:lnTo>
                  <a:lnTo>
                    <a:pt x="2231341" y="2581431"/>
                  </a:lnTo>
                  <a:cubicBezTo>
                    <a:pt x="2136516" y="2596870"/>
                    <a:pt x="2038335" y="2604977"/>
                    <a:pt x="1937773" y="2604977"/>
                  </a:cubicBezTo>
                  <a:cubicBezTo>
                    <a:pt x="1133281" y="2604977"/>
                    <a:pt x="481112" y="2086098"/>
                    <a:pt x="481112" y="1446028"/>
                  </a:cubicBezTo>
                  <a:cubicBezTo>
                    <a:pt x="481112" y="1406024"/>
                    <a:pt x="483659" y="1366493"/>
                    <a:pt x="488632" y="1327532"/>
                  </a:cubicBezTo>
                  <a:lnTo>
                    <a:pt x="489457" y="1323233"/>
                  </a:lnTo>
                  <a:lnTo>
                    <a:pt x="487530" y="1322549"/>
                  </a:lnTo>
                  <a:cubicBezTo>
                    <a:pt x="193389" y="1192618"/>
                    <a:pt x="0" y="972583"/>
                    <a:pt x="0" y="723014"/>
                  </a:cubicBezTo>
                  <a:cubicBezTo>
                    <a:pt x="0" y="323704"/>
                    <a:pt x="495077" y="0"/>
                    <a:pt x="110578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5969342" y="4232919"/>
              <a:ext cx="3268468" cy="97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600" dirty="0"/>
                <a:t>4</a:t>
              </a:r>
            </a:p>
          </p:txBody>
        </p:sp>
      </p:grpSp>
      <p:sp>
        <p:nvSpPr>
          <p:cNvPr id="45" name="CaixaDeTexto 44"/>
          <p:cNvSpPr txBox="1"/>
          <p:nvPr/>
        </p:nvSpPr>
        <p:spPr>
          <a:xfrm>
            <a:off x="-2345011" y="144047"/>
            <a:ext cx="1319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/>
              <a:t>O MENINO NÃO GOSTA DE ÁGUA AJUDE ELE CONSEGUIR UM GUARDA CHUVA.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3379231" y="428728"/>
            <a:ext cx="556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dirty="0" smtClean="0"/>
              <a:t>**CLICAR NOS NÚEMROS- SEGUIR A ORDEM NUMÉRICA</a:t>
            </a:r>
            <a:endParaRPr lang="pt-BR" b="1" dirty="0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72" y="-1263951"/>
            <a:ext cx="3860037" cy="1045609"/>
          </a:xfrm>
          <a:prstGeom prst="rect">
            <a:avLst/>
          </a:prstGeom>
        </p:spPr>
      </p:pic>
      <p:pic>
        <p:nvPicPr>
          <p:cNvPr id="2050" name="Picture 2" descr="Desenhos Animados, Personagem, Pessoinhas, Masculin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147" y="3109395"/>
            <a:ext cx="4030098" cy="35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Árvore, Floresta, Tronco, Natureza, Folhas, Ram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436" y="788340"/>
            <a:ext cx="5344885" cy="57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545066" flipH="1">
            <a:off x="11626332" y="623500"/>
            <a:ext cx="3610808" cy="38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3997 -0.26759 L -0.03997 -0.26713 C -0.06263 -0.29259 -0.04544 -0.27477 -0.07317 -0.29838 C -0.07903 -0.30324 -0.08463 -0.30949 -0.09062 -0.31389 C -0.09948 -0.32037 -0.10937 -0.32431 -0.11849 -0.3294 C -0.122 -0.33125 -0.12539 -0.33403 -0.12903 -0.33542 C -0.13828 -0.33889 -0.1569 -0.34468 -0.1569 -0.34445 C -0.16601 -0.34375 -0.21067 -0.34167 -0.2319 -0.33542 C -0.23646 -0.33403 -0.24375 -0.32986 -0.24752 -0.32616 C -0.2513 -0.32269 -0.25468 -0.31829 -0.25807 -0.31389 C -0.26276 -0.30764 -0.26836 -0.30324 -0.272 -0.29537 C -0.27435 -0.29005 -0.27656 -0.28472 -0.27903 -0.27963 C -0.28112 -0.27523 -0.28398 -0.27199 -0.28593 -0.26759 C -0.28802 -0.2625 -0.28919 -0.25671 -0.29114 -0.25185 C -0.29883 -0.23218 -0.30234 -0.23333 -0.3069 -0.20532 C -0.31133 -0.17732 -0.30898 -0.19074 -0.3138 -0.16528 C -0.3125 -0.05463 -0.31406 -0.05417 -0.31041 0.02083 C -0.30989 0.03148 -0.30976 0.04167 -0.30859 0.05185 C -0.30742 0.06366 -0.30481 0.07454 -0.30338 0.08611 C -0.30039 0.11042 -0.30351 0.10555 -0.29817 0.12963 C -0.29739 0.1331 -0.29583 0.13565 -0.29466 0.13889 C -0.29166 0.15509 -0.29492 0.1419 -0.28776 0.15741 C -0.27552 0.18333 -0.29427 0.14884 -0.27903 0.17616 C -0.27317 0.175 -0.26731 0.17523 -0.26159 0.17292 C -0.25755 0.17153 -0.25039 0.16157 -0.24752 0.15741 C -0.2401 0.14606 -0.24245 0.1463 -0.23541 0.12963 C -0.21823 0.08912 -0.23945 0.13958 -0.22669 0.10764 C -0.225 0.1037 -0.22291 0.09954 -0.22148 0.09537 C -0.22005 0.09143 -0.21927 0.0868 -0.21797 0.0831 C -0.21692 0.07986 -0.21562 0.07662 -0.21445 0.07384 C -0.21002 0.05046 -0.21653 0.07801 -0.20742 0.05833 C -0.20638 0.05579 -0.2069 0.05116 -0.20573 0.04884 C -0.20273 0.04213 -0.19765 0.04143 -0.19349 0.03958 C -0.18489 0.04352 -0.18828 0.03981 -0.18307 0.04884 L -0.18476 0.06759 " pathEditMode="relative" rAng="0" ptsTypes="AAAAAAAAAAAAAAAAAAAAAAAAAAAAAA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23867 0.28657 L -0.23867 0.2868 C -0.24127 0.27824 -0.24349 0.26921 -0.24648 0.26157 C -0.25364 0.24375 -0.25234 0.25208 -0.25898 0.24213 C -0.2608 0.23958 -0.26185 0.23588 -0.26367 0.2338 C -0.26771 0.22917 -0.27161 0.2243 -0.27617 0.22268 C -0.27877 0.22176 -0.28151 0.22083 -0.28398 0.21991 C -0.2862 0.21898 -0.28815 0.21782 -0.29023 0.21713 C -0.29336 0.21597 -0.29661 0.21528 -0.29961 0.21435 C -0.30234 0.21343 -0.30481 0.2125 -0.30742 0.21157 C -0.32435 0.21528 -0.33633 0.21667 -0.35117 0.22268 C -0.3612 0.22662 -0.35403 0.22338 -0.36367 0.23102 C -0.36797 0.23403 -0.37161 0.23472 -0.37617 0.23657 C -0.37773 0.23935 -0.37955 0.24167 -0.38086 0.24491 C -0.38216 0.24745 -0.38294 0.25046 -0.38398 0.25324 C -0.38606 0.25787 -0.38815 0.2625 -0.39023 0.26713 C -0.39075 0.26991 -0.39127 0.27268 -0.39179 0.27546 C -0.39284 0.27917 -0.39492 0.28241 -0.39492 0.28657 C -0.39492 0.30417 -0.3931 0.32176 -0.39179 0.33935 C -0.39153 0.34305 -0.39101 0.34676 -0.39023 0.35046 C -0.38776 0.3625 -0.38737 0.35949 -0.38398 0.36991 C -0.38294 0.37338 -0.38216 0.37731 -0.38086 0.38102 C -0.37903 0.38657 -0.37669 0.39213 -0.37461 0.39768 C -0.37356 0.40046 -0.37265 0.40324 -0.37148 0.40602 C -0.36992 0.40972 -0.36823 0.41319 -0.36679 0.41713 C -0.36302 0.42778 -0.36497 0.42731 -0.36054 0.43657 C -0.35924 0.43958 -0.35729 0.44167 -0.35586 0.44491 C -0.35468 0.44745 -0.35377 0.45023 -0.35273 0.45324 C -0.35169 0.45671 -0.35117 0.46111 -0.34961 0.46435 C -0.34843 0.4669 -0.34648 0.46805 -0.34492 0.46991 C -0.3431 0.47963 -0.34349 0.47893 -0.34023 0.48935 C -0.3388 0.49398 -0.33698 0.49838 -0.33554 0.50324 C -0.33489 0.50579 -0.33476 0.5088 -0.33398 0.51157 C -0.33268 0.5162 -0.33099 0.52083 -0.32929 0.52546 C -0.32838 0.52824 -0.32695 0.53055 -0.32617 0.5338 C -0.32487 0.53912 -0.32409 0.54491 -0.32304 0.55046 C -0.32252 0.55324 -0.32252 0.55625 -0.32148 0.5588 C -0.32044 0.56157 -0.31927 0.56412 -0.31836 0.56713 C -0.31771 0.56968 -0.31745 0.57268 -0.31679 0.57546 C -0.31588 0.57917 -0.31471 0.58264 -0.31367 0.58657 C -0.31315 0.58912 -0.31289 0.59213 -0.31211 0.59491 C -0.31133 0.59768 -0.30989 0.60023 -0.30898 0.60324 C -0.30586 0.61458 -0.30989 0.60926 -0.30429 0.61435 L -0.30429 0.61458 " pathEditMode="relative" rAng="0" ptsTypes="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0429 0.61458 L -0.30429 0.61481 C -0.31106 0.6081 -0.31823 0.60231 -0.32461 0.59514 C -0.32812 0.5912 -0.33086 0.58565 -0.33398 0.58125 C -0.33763 0.57639 -0.34127 0.57176 -0.34492 0.56736 C -0.34909 0.5625 -0.35377 0.55903 -0.35742 0.55347 C -0.36172 0.54699 -0.36419 0.5375 -0.36836 0.53125 C -0.37317 0.5243 -0.37916 0.52106 -0.38398 0.51458 C -0.38815 0.50903 -0.39075 0.50023 -0.39492 0.49514 C -0.40026 0.48889 -0.40651 0.48611 -0.41211 0.48125 C -0.46588 0.43333 -0.38489 0.50116 -0.44179 0.45625 C -0.44609 0.45278 -0.45 0.44792 -0.45429 0.44514 C -0.45885 0.44213 -0.46367 0.44143 -0.46836 0.43958 C -0.47096 0.43588 -0.47317 0.43079 -0.47617 0.42847 C -0.47916 0.42616 -0.48255 0.42662 -0.48554 0.42569 C -0.48828 0.42477 -0.49075 0.42361 -0.49336 0.42292 C -0.49648 0.42176 -0.49974 0.42106 -0.50273 0.42014 C -0.50547 0.41921 -0.50794 0.41805 -0.51054 0.41736 C -0.5194 0.41505 -0.52838 0.41435 -0.53711 0.4118 C -0.5431 0.40995 -0.54297 0.4088 -0.54804 0.40625 C -0.55013 0.40509 -0.55234 0.4044 -0.55429 0.40347 C -0.55755 0.40162 -0.56054 0.3993 -0.56367 0.39792 C -0.56575 0.39699 -0.56797 0.39606 -0.56992 0.39514 C -0.57161 0.39421 -0.57304 0.39305 -0.57461 0.39236 C -0.5776 0.39097 -0.58932 0.38727 -0.59179 0.3868 C -0.59804 0.38542 -0.60429 0.38495 -0.61054 0.38403 C -0.63021 0.37523 -0.60586 0.38634 -0.62148 0.37847 C -0.62356 0.37731 -0.62578 0.37662 -0.62773 0.37569 C -0.62942 0.37477 -0.63086 0.37315 -0.63242 0.37292 C -0.63554 0.37222 -0.63867 0.37292 -0.64179 0.37292 L -0.64179 0.37315 " pathEditMode="relative" rAng="0" ptsTypes="AAAAAAAAAAAAAAAAAAAAAAAAAAAA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64179 0.37315 L -0.64179 0.37338 C -0.64349 0.38055 -0.64505 0.38773 -0.64661 0.39537 C -0.64765 0.40069 -0.64817 0.40671 -0.64974 0.41204 L -0.65286 0.42315 C -0.65664 0.45694 -0.65234 0.42176 -0.65599 0.44537 C -0.65703 0.45255 -0.65807 0.46018 -0.65911 0.46759 C -0.65963 0.4713 -0.65989 0.475 -0.66067 0.4787 C -0.6612 0.48148 -0.66185 0.48403 -0.66224 0.48704 C -0.66341 0.49792 -0.66536 0.52037 -0.66536 0.5206 C -0.66588 0.54259 -0.66601 0.56481 -0.66692 0.58704 C -0.66705 0.59259 -0.66784 0.59815 -0.66849 0.6037 C -0.66927 0.61157 -0.67031 0.62083 -0.67161 0.6287 C -0.672 0.63148 -0.67265 0.63403 -0.67317 0.63704 C -0.6737 0.64051 -0.67356 0.64468 -0.67474 0.64815 C -0.67578 0.65139 -0.67799 0.65324 -0.67942 0.65648 C -0.68984 0.6787 -0.67474 0.65185 -0.68724 0.67037 C -0.68893 0.67268 -0.6901 0.67616 -0.69192 0.6787 C -0.69596 0.68449 -0.7 0.69005 -0.70442 0.69537 C -0.70599 0.69722 -0.70742 0.6993 -0.70911 0.70093 C -0.722 0.71227 -0.71211 0.70185 -0.72161 0.70926 C -0.72513 0.7118 -0.72851 0.7162 -0.73255 0.71759 C -0.73711 0.71875 -0.74192 0.71944 -0.74661 0.72037 C -0.75703 0.71944 -0.76745 0.71898 -0.77786 0.71759 C -0.77995 0.71713 -0.7819 0.71528 -0.78411 0.71481 C -0.78932 0.71343 -0.79453 0.71296 -0.79974 0.71204 L -0.81224 0.70648 C -0.81432 0.70555 -0.8164 0.70486 -0.81849 0.7037 C -0.82317 0.70093 -0.82773 0.69745 -0.83255 0.69537 C -0.83463 0.69444 -0.83672 0.69352 -0.8388 0.69259 C -0.84192 0.69074 -0.84505 0.68889 -0.84817 0.68704 C -0.84974 0.68611 -0.85117 0.68449 -0.85286 0.68426 L -0.8638 0.68148 C -0.86588 0.67963 -0.86784 0.67731 -0.87005 0.67593 C -0.87304 0.67361 -0.87942 0.67037 -0.87942 0.6706 C -0.88984 0.6713 -0.90026 0.67176 -0.91067 0.67315 C -0.91484 0.67361 -0.92734 0.67593 -0.92317 0.67593 C -0.91849 0.67593 -0.9138 0.67338 -0.90911 0.67315 C -0.84935 0.66944 -0.82148 0.67037 -0.7638 0.67037 L -0.7638 0.6706 " pathEditMode="relative" rAng="0" ptsTypes="AAAAAAAAAAAAAAAAAAAAAAAAAAAAAAAAAAAAAA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736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14" y="608310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57" y="2182754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77" y="3871428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74" y="102109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04" y="120354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10" y="102109"/>
            <a:ext cx="1617591" cy="13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26" y="4603066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14" y="2914392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71" y="1305899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66" y="426021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09" y="2000465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29" y="3689139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40" y="5192500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2000" dirty="0" smtClean="0"/>
              <a:t>PARABÉNS!!!!!</a:t>
            </a:r>
            <a:endParaRPr lang="pt-BR" sz="12000" dirty="0"/>
          </a:p>
        </p:txBody>
      </p:sp>
      <p:pic>
        <p:nvPicPr>
          <p:cNvPr id="5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01" y="5024349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9" y="4877740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79" y="102109"/>
            <a:ext cx="1617591" cy="13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695" y="4603066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83" y="2914392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40" y="1305899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535" y="426021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78" y="2000465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798" y="3689139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409" y="5192500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" y="1241162"/>
            <a:ext cx="1617591" cy="13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" y="5115341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0" y="3895748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" y="2531567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00" y="1852180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Palmas Clap GIF - Palmas Clap Batendo - Discover &amp; Share GIF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85" y="3364960"/>
            <a:ext cx="1617591" cy="16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59" y="3294144"/>
            <a:ext cx="10912089" cy="29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88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JOGO DO FONEMA /S/ e ARQUIFONEMA /S/</vt:lpstr>
      <vt:lpstr>Apresentação do PowerPoint</vt:lpstr>
      <vt:lpstr>Apresentação do PowerPoint</vt:lpstr>
      <vt:lpstr>Apresentação do PowerPoint</vt:lpstr>
      <vt:lpstr>Apresentação do PowerPoint</vt:lpstr>
      <vt:lpstr>PARABÉNS!!!!!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TURMA DA MÔNICA</dc:title>
  <dc:creator>gabriela zuin ferreira</dc:creator>
  <cp:lastModifiedBy>gabriela zuin ferreira</cp:lastModifiedBy>
  <cp:revision>32</cp:revision>
  <dcterms:created xsi:type="dcterms:W3CDTF">2020-06-23T14:59:16Z</dcterms:created>
  <dcterms:modified xsi:type="dcterms:W3CDTF">2020-08-10T16:03:32Z</dcterms:modified>
</cp:coreProperties>
</file>