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uRFeiGivTHIEVJFvQ7F8A==" hashData="WmJycKWf6liDAA7IQ3tv/SnzYtlEwz7bA4rDQvONUUgmrhVTQjrzAx4icnKX5N9FgOqgbTCb0qnRcC1yrQtyRQ=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98E710A1-2ADC-4D86-9567-1D1779856371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ço Reservado para Anotações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B5FC156-4EEB-46E3-BB0D-40014BC8D3B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25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pt-B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EBF497-8C1E-413E-9709-8052CF8DAC67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11A4A5-930A-4E18-BE38-CC01ABE83C5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31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6CC813-F49A-469F-A3ED-9697EDCBC369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2B4543-CB8D-4FDF-9550-7B852F5CC45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2674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F514EB-7467-4580-B385-EC286C2DDD5A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E703A-FA95-423A-B121-18772EF47F5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02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87A4A2-FF74-4EE2-9E01-C461A4F855EE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1185C5-48E4-476E-AC01-58FDCC61347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160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AD5C54-5CC5-4D3D-BE92-927DF7A21E2E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96C4BE-D618-4ED1-AFE8-ABA6054ECD7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28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80DCC6-A375-4270-B2BD-1419A25AB0A6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510A34-D2AF-49BF-9820-4AC28CD4564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31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A82347-C64A-4400-8CE8-EB030FB3354F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8" name="Espaço Reservado para Rodapé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C79D4D-8DD1-4EC8-A3A2-6824A51428D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656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EA1D51-A29B-4786-9BC0-4BAB15C536AE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24AB62-D17B-4E20-99FA-5078CDBB632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82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7C1F0-4F18-4D7D-B38E-DA7719C25A4B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3" name="Espaço Reservado para Rodapé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9F44E4-2C8C-48E3-8B05-8C83273DA7F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570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DCED60-3E0F-40CE-8AB6-9B8EE3AFC707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8FBBD6-F1DF-4EB1-B5F0-B7DBF643835B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42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C7EEED-FBF9-42D8-964A-3969EDBE93DC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2B94C0-2DD0-4855-8E3E-67C029E1CA9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8772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0135AC8-D2FF-45E4-897E-66C5E4C06C8C}" type="datetime1">
              <a:rPr lang="pt-BR"/>
              <a:pPr lvl="0"/>
              <a:t>15/04/2020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D35D12E-4309-407E-BA78-6F9D11724BA6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t-B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7323826" y="1384185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Multiplicar 6"/>
          <p:cNvSpPr/>
          <p:nvPr/>
        </p:nvSpPr>
        <p:spPr>
          <a:xfrm>
            <a:off x="8623166" y="160223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4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501375" y="334100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Multiplicar 6"/>
          <p:cNvSpPr/>
          <p:nvPr/>
        </p:nvSpPr>
        <p:spPr>
          <a:xfrm>
            <a:off x="9186729" y="160223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6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501375" y="437750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Multiplicar 6"/>
          <p:cNvSpPr/>
          <p:nvPr/>
        </p:nvSpPr>
        <p:spPr>
          <a:xfrm>
            <a:off x="9750283" y="160223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302097" y="3176592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Multiplicar 6"/>
          <p:cNvSpPr/>
          <p:nvPr/>
        </p:nvSpPr>
        <p:spPr>
          <a:xfrm>
            <a:off x="10253596" y="160223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0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796120" y="-78617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Multiplicar 6"/>
          <p:cNvSpPr/>
          <p:nvPr/>
        </p:nvSpPr>
        <p:spPr>
          <a:xfrm>
            <a:off x="10672611" y="160223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2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5451345" y="926985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Multiplicar 6"/>
          <p:cNvSpPr/>
          <p:nvPr/>
        </p:nvSpPr>
        <p:spPr>
          <a:xfrm>
            <a:off x="11180185" y="1602239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4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6643375" y="334100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5" name="Multiplicar 6"/>
          <p:cNvSpPr/>
          <p:nvPr/>
        </p:nvSpPr>
        <p:spPr>
          <a:xfrm>
            <a:off x="8680444" y="320566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6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1639513" y="1384185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7" name="Multiplicar 6"/>
          <p:cNvSpPr/>
          <p:nvPr/>
        </p:nvSpPr>
        <p:spPr>
          <a:xfrm>
            <a:off x="9249512" y="320566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8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926504" y="585338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Multiplicar 6"/>
          <p:cNvSpPr/>
          <p:nvPr/>
        </p:nvSpPr>
        <p:spPr>
          <a:xfrm>
            <a:off x="9751554" y="320566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0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5240356" y="206084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1" name="Multiplicar 6"/>
          <p:cNvSpPr/>
          <p:nvPr/>
        </p:nvSpPr>
        <p:spPr>
          <a:xfrm>
            <a:off x="10253670" y="320566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2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369016" y="347676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3" name="Multiplicar 6"/>
          <p:cNvSpPr/>
          <p:nvPr/>
        </p:nvSpPr>
        <p:spPr>
          <a:xfrm>
            <a:off x="10763914" y="320566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4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2924190" y="230450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5" name="Multiplicar 6"/>
          <p:cNvSpPr/>
          <p:nvPr/>
        </p:nvSpPr>
        <p:spPr>
          <a:xfrm>
            <a:off x="11227204" y="3205666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6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3098347" y="3724217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7" name="Multiplicar 6"/>
          <p:cNvSpPr/>
          <p:nvPr/>
        </p:nvSpPr>
        <p:spPr>
          <a:xfrm>
            <a:off x="8680563" y="459555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28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6292438" y="1795656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9" name="Multiplicar 6"/>
          <p:cNvSpPr/>
          <p:nvPr/>
        </p:nvSpPr>
        <p:spPr>
          <a:xfrm>
            <a:off x="9213265" y="459555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0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873545" y="-466158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1" name="Multiplicar 6"/>
          <p:cNvSpPr/>
          <p:nvPr/>
        </p:nvSpPr>
        <p:spPr>
          <a:xfrm>
            <a:off x="9676564" y="459555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2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6200550" y="-793376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3" name="Multiplicar 6"/>
          <p:cNvSpPr/>
          <p:nvPr/>
        </p:nvSpPr>
        <p:spPr>
          <a:xfrm>
            <a:off x="10206176" y="459555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4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1737464" y="395901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5" name="Multiplicar 6"/>
          <p:cNvSpPr/>
          <p:nvPr/>
        </p:nvSpPr>
        <p:spPr>
          <a:xfrm>
            <a:off x="10704441" y="459555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ED7D31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6" name="Arrow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25148">
            <a:off x="4617723" y="1286829"/>
            <a:ext cx="454356" cy="27038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7" name="Multiplicar 6"/>
          <p:cNvSpPr/>
          <p:nvPr/>
        </p:nvSpPr>
        <p:spPr>
          <a:xfrm>
            <a:off x="11269029" y="4595554"/>
            <a:ext cx="926588" cy="113385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*/ 0 0 1"/>
              <a:gd name="f9" fmla="val 11982"/>
              <a:gd name="f10" fmla="+- 0 0 -270"/>
              <a:gd name="f11" fmla="+- 0 0 -360"/>
              <a:gd name="f12" fmla="+- 0 0 -90"/>
              <a:gd name="f13" fmla="+- 0 0 -180"/>
              <a:gd name="f14" fmla="abs f3"/>
              <a:gd name="f15" fmla="abs f4"/>
              <a:gd name="f16" fmla="abs f5"/>
              <a:gd name="f17" fmla="*/ f10 f0 1"/>
              <a:gd name="f18" fmla="*/ f11 f0 1"/>
              <a:gd name="f19" fmla="*/ f12 f0 1"/>
              <a:gd name="f20" fmla="*/ f13 f0 1"/>
              <a:gd name="f21" fmla="?: f14 f3 1"/>
              <a:gd name="f22" fmla="?: f15 f4 1"/>
              <a:gd name="f23" fmla="?: f16 f5 1"/>
              <a:gd name="f24" fmla="*/ f17 1 f2"/>
              <a:gd name="f25" fmla="*/ f18 1 f2"/>
              <a:gd name="f26" fmla="*/ f19 1 f2"/>
              <a:gd name="f27" fmla="*/ f20 1 f2"/>
              <a:gd name="f28" fmla="*/ f21 1 21600"/>
              <a:gd name="f29" fmla="*/ f22 1 21600"/>
              <a:gd name="f30" fmla="*/ 21600 f21 1"/>
              <a:gd name="f31" fmla="*/ 21600 f22 1"/>
              <a:gd name="f32" fmla="+- f24 0 f1"/>
              <a:gd name="f33" fmla="+- f25 0 f1"/>
              <a:gd name="f34" fmla="+- f26 0 f1"/>
              <a:gd name="f35" fmla="+- f27 0 f1"/>
              <a:gd name="f36" fmla="min f29 f28"/>
              <a:gd name="f37" fmla="*/ f30 1 f23"/>
              <a:gd name="f38" fmla="*/ f31 1 f23"/>
              <a:gd name="f39" fmla="val f37"/>
              <a:gd name="f40" fmla="val f38"/>
              <a:gd name="f41" fmla="+- f40 0 f6"/>
              <a:gd name="f42" fmla="+- f39 0 f6"/>
              <a:gd name="f43" fmla="*/ f41 1 2"/>
              <a:gd name="f44" fmla="*/ f42 1 2"/>
              <a:gd name="f45" fmla="min f42 f41"/>
              <a:gd name="f46" fmla="+- 0 0 f42"/>
              <a:gd name="f47" fmla="+- 0 0 f41"/>
              <a:gd name="f48" fmla="*/ f42 f42 1"/>
              <a:gd name="f49" fmla="*/ f41 f41 1"/>
              <a:gd name="f50" fmla="+- f6 f43 0"/>
              <a:gd name="f51" fmla="+- f6 f44 0"/>
              <a:gd name="f52" fmla="*/ f45 f9 1"/>
              <a:gd name="f53" fmla="+- f48 f49 0"/>
              <a:gd name="f54" fmla="+- 0 0 f46"/>
              <a:gd name="f55" fmla="+- 0 0 f47"/>
              <a:gd name="f56" fmla="*/ f52 1 100000"/>
              <a:gd name="f57" fmla="at2 f54 f55"/>
              <a:gd name="f58" fmla="+- f53 f8 0"/>
              <a:gd name="f59" fmla="*/ f51 f36 1"/>
              <a:gd name="f60" fmla="*/ f50 f36 1"/>
              <a:gd name="f61" fmla="+- f57 f1 0"/>
              <a:gd name="f62" fmla="sqrt f58"/>
              <a:gd name="f63" fmla="*/ f61 f7 1"/>
              <a:gd name="f64" fmla="*/ f62 51965 1"/>
              <a:gd name="f65" fmla="*/ f63 1 f0"/>
              <a:gd name="f66" fmla="*/ f64 1 100000"/>
              <a:gd name="f67" fmla="+- 0 0 f65"/>
              <a:gd name="f68" fmla="+- f62 0 f66"/>
              <a:gd name="f69" fmla="val f67"/>
              <a:gd name="f70" fmla="+- 0 0 f69"/>
              <a:gd name="f71" fmla="*/ f70 f0 1"/>
              <a:gd name="f72" fmla="*/ f71 1 f7"/>
              <a:gd name="f73" fmla="+- f72 0 f1"/>
              <a:gd name="f74" fmla="+- f73 f1 0"/>
              <a:gd name="f75" fmla="*/ f74 f7 1"/>
              <a:gd name="f76" fmla="*/ f75 1 f0"/>
              <a:gd name="f77" fmla="+- 0 0 f76"/>
              <a:gd name="f78" fmla="+- 0 0 f77"/>
              <a:gd name="f79" fmla="*/ f78 f0 1"/>
              <a:gd name="f80" fmla="*/ f79 1 f7"/>
              <a:gd name="f81" fmla="+- f80 0 f1"/>
              <a:gd name="f82" fmla="sin 1 f81"/>
              <a:gd name="f83" fmla="cos 1 f81"/>
              <a:gd name="f84" fmla="tan 1 f81"/>
              <a:gd name="f85" fmla="+- 0 0 f82"/>
              <a:gd name="f86" fmla="+- 0 0 f83"/>
              <a:gd name="f87" fmla="*/ 1 1 f84"/>
              <a:gd name="f88" fmla="+- 0 0 f85"/>
              <a:gd name="f89" fmla="+- 0 0 f86"/>
              <a:gd name="f90" fmla="*/ 1 1 f87"/>
              <a:gd name="f91" fmla="val f88"/>
              <a:gd name="f92" fmla="val f89"/>
              <a:gd name="f93" fmla="*/ f92 f68 1"/>
              <a:gd name="f94" fmla="*/ f91 f68 1"/>
              <a:gd name="f95" fmla="*/ f91 f56 1"/>
              <a:gd name="f96" fmla="*/ f92 f56 1"/>
              <a:gd name="f97" fmla="*/ f93 1 2"/>
              <a:gd name="f98" fmla="*/ f94 1 2"/>
              <a:gd name="f99" fmla="*/ f95 1 2"/>
              <a:gd name="f100" fmla="*/ f96 1 2"/>
              <a:gd name="f101" fmla="+- f97 0 f99"/>
              <a:gd name="f102" fmla="+- f98 f100 0"/>
              <a:gd name="f103" fmla="+- f97 f99 0"/>
              <a:gd name="f104" fmla="+- f98 0 f100"/>
              <a:gd name="f105" fmla="+- f39 0 f97"/>
              <a:gd name="f106" fmla="+- f40 0 f98"/>
              <a:gd name="f107" fmla="*/ f97 f36 1"/>
              <a:gd name="f108" fmla="*/ f98 f36 1"/>
              <a:gd name="f109" fmla="+- f51 0 f103"/>
              <a:gd name="f110" fmla="+- f39 0 f103"/>
              <a:gd name="f111" fmla="+- f39 0 f101"/>
              <a:gd name="f112" fmla="+- f50 0 f102"/>
              <a:gd name="f113" fmla="+- f40 0 f102"/>
              <a:gd name="f114" fmla="+- f40 0 f104"/>
              <a:gd name="f115" fmla="*/ f101 f36 1"/>
              <a:gd name="f116" fmla="*/ f104 f36 1"/>
              <a:gd name="f117" fmla="*/ f102 f36 1"/>
              <a:gd name="f118" fmla="*/ f103 f36 1"/>
              <a:gd name="f119" fmla="*/ f105 f36 1"/>
              <a:gd name="f120" fmla="*/ f106 f36 1"/>
              <a:gd name="f121" fmla="*/ f109 f90 1"/>
              <a:gd name="f122" fmla="*/ f112 1 f90"/>
              <a:gd name="f123" fmla="*/ f111 f36 1"/>
              <a:gd name="f124" fmla="*/ f114 f36 1"/>
              <a:gd name="f125" fmla="*/ f110 f36 1"/>
              <a:gd name="f126" fmla="*/ f113 f36 1"/>
              <a:gd name="f127" fmla="+- f121 f104 0"/>
              <a:gd name="f128" fmla="+- f111 0 f122"/>
              <a:gd name="f129" fmla="+- f101 f122 0"/>
              <a:gd name="f130" fmla="+- f40 0 f127"/>
              <a:gd name="f131" fmla="*/ f127 f36 1"/>
              <a:gd name="f132" fmla="*/ f128 f36 1"/>
              <a:gd name="f133" fmla="*/ f129 f36 1"/>
              <a:gd name="f134" fmla="*/ f130 f3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107" y="f108"/>
              </a:cxn>
              <a:cxn ang="f33">
                <a:pos x="f119" y="f108"/>
              </a:cxn>
              <a:cxn ang="f34">
                <a:pos x="f119" y="f120"/>
              </a:cxn>
              <a:cxn ang="f35">
                <a:pos x="f107" y="f120"/>
              </a:cxn>
            </a:cxnLst>
            <a:rect l="f115" t="f116" r="f123" b="f124"/>
            <a:pathLst>
              <a:path>
                <a:moveTo>
                  <a:pt x="f115" y="f117"/>
                </a:moveTo>
                <a:lnTo>
                  <a:pt x="f118" y="f116"/>
                </a:lnTo>
                <a:lnTo>
                  <a:pt x="f59" y="f131"/>
                </a:lnTo>
                <a:lnTo>
                  <a:pt x="f125" y="f116"/>
                </a:lnTo>
                <a:lnTo>
                  <a:pt x="f123" y="f117"/>
                </a:lnTo>
                <a:lnTo>
                  <a:pt x="f132" y="f60"/>
                </a:lnTo>
                <a:lnTo>
                  <a:pt x="f123" y="f126"/>
                </a:lnTo>
                <a:lnTo>
                  <a:pt x="f125" y="f124"/>
                </a:lnTo>
                <a:lnTo>
                  <a:pt x="f59" y="f134"/>
                </a:lnTo>
                <a:lnTo>
                  <a:pt x="f118" y="f124"/>
                </a:lnTo>
                <a:lnTo>
                  <a:pt x="f115" y="f126"/>
                </a:lnTo>
                <a:lnTo>
                  <a:pt x="f133" y="f60"/>
                </a:lnTo>
                <a:close/>
              </a:path>
            </a:pathLst>
          </a:custGeom>
          <a:solidFill>
            <a:srgbClr val="FFFF0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8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8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8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6" presetClass="entr" presetSubtype="2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gabriela zuin ferreira</dc:creator>
  <cp:lastModifiedBy>gabriela zuin ferreira</cp:lastModifiedBy>
  <cp:revision>12</cp:revision>
  <dcterms:created xsi:type="dcterms:W3CDTF">2020-04-15T13:09:18Z</dcterms:created>
  <dcterms:modified xsi:type="dcterms:W3CDTF">2020-04-16T02:32:33Z</dcterms:modified>
</cp:coreProperties>
</file>