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6STVVSlFbZnBFbiwls4fA==" hashData="xwOsR80QxP9b2iceeJQedhoNTAvR0V0skahromfuoWSeoyIJ94BbOT1dqS7NXp3FRhuLLeXr6E++acG+PHPX7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43AC8D-15C5-4D24-A0E2-3190B94F495C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A59D65-C888-4A89-BEAE-E5F4EA1D699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50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9FD60F-EA38-42A8-98D6-2B1272CA9A8D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46DB7D-64D4-43F8-BEDA-7D4B6185562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33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FA20DA-52E1-4195-B0BF-D111EDE5A424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4A8892-3D26-4714-8402-63513CF2EC5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12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9B5D5F-885D-4FB8-919F-A2E389BBC44D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253EFE-1D81-43CB-BBAB-9F92DDCA036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00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772C1C-0735-46BF-848F-C3D1B6B61662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38874B-FF31-4480-81FA-FE747A94A3A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73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BA0F18-E2D7-4D67-9EAC-78C2CA72768D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0F016B-6ACA-4005-9468-6448F3A866B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30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3EA132-14E9-45FF-A0D9-FC7671BBA950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F3583-C65B-48D0-8008-BB5FA93F155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6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9CB44C-776F-4AC2-899A-61C78CAACA37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B580C-32DB-42E9-8DE3-E23FD79AAAB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07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CDF91-20DC-4FE4-A366-CE7F24889A71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EA5064-61CA-42B9-A661-42417CDFABE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42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8F098-022F-4DF7-92A8-6F3F62FE78E6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A18038-4369-4100-87DE-DA520BCA929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34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FBBDAD-B41F-4049-AEA1-C28E2A7CCA9C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CDFC60-BF01-44B1-839B-8FC76AFEC9A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32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ED16ADD-8038-4CA7-9265-0DD34B9E1635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1732227-6153-4598-8982-E60F409EFE62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735449" y="199545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Multiplicar 6"/>
          <p:cNvSpPr/>
          <p:nvPr/>
        </p:nvSpPr>
        <p:spPr>
          <a:xfrm>
            <a:off x="8680700" y="156057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Multiplicar 10"/>
          <p:cNvSpPr/>
          <p:nvPr/>
        </p:nvSpPr>
        <p:spPr>
          <a:xfrm>
            <a:off x="9235440" y="156057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187849" y="373281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357433" y="208080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ultiplicar 14"/>
          <p:cNvSpPr/>
          <p:nvPr/>
        </p:nvSpPr>
        <p:spPr>
          <a:xfrm>
            <a:off x="9698739" y="156057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583634" y="327561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Multiplicar 16"/>
          <p:cNvSpPr/>
          <p:nvPr/>
        </p:nvSpPr>
        <p:spPr>
          <a:xfrm>
            <a:off x="10253468" y="156057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0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583643" y="2294836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3356930" y="37880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Multiplicar 21"/>
          <p:cNvSpPr/>
          <p:nvPr/>
        </p:nvSpPr>
        <p:spPr>
          <a:xfrm>
            <a:off x="10716767" y="154278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3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3227323" y="388589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Multiplicar 25"/>
          <p:cNvSpPr/>
          <p:nvPr/>
        </p:nvSpPr>
        <p:spPr>
          <a:xfrm>
            <a:off x="8680700" y="325001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5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7321128" y="58381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Multiplicar 27"/>
          <p:cNvSpPr/>
          <p:nvPr/>
        </p:nvSpPr>
        <p:spPr>
          <a:xfrm>
            <a:off x="9235440" y="325001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7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1719304" y="861596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8" name="Multiplicar 29"/>
          <p:cNvSpPr/>
          <p:nvPr/>
        </p:nvSpPr>
        <p:spPr>
          <a:xfrm>
            <a:off x="9698739" y="325001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9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136572" y="2946748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Multiplicar 31"/>
          <p:cNvSpPr/>
          <p:nvPr/>
        </p:nvSpPr>
        <p:spPr>
          <a:xfrm>
            <a:off x="10162028" y="3262167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1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707417" y="34344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2" name="Multiplicar 33"/>
          <p:cNvSpPr/>
          <p:nvPr/>
        </p:nvSpPr>
        <p:spPr>
          <a:xfrm>
            <a:off x="10625328" y="327489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3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670310" y="-436358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4" name="Multiplicar 35"/>
          <p:cNvSpPr/>
          <p:nvPr/>
        </p:nvSpPr>
        <p:spPr>
          <a:xfrm>
            <a:off x="11150632" y="328099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5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528770" y="1934498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7266795" y="2141765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7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664900" y="-556894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Multiplicar 41"/>
          <p:cNvSpPr/>
          <p:nvPr/>
        </p:nvSpPr>
        <p:spPr>
          <a:xfrm>
            <a:off x="9698739" y="453680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9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972270" y="-97535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0" name="Multiplicar 43"/>
          <p:cNvSpPr/>
          <p:nvPr/>
        </p:nvSpPr>
        <p:spPr>
          <a:xfrm>
            <a:off x="10197498" y="453017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1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3536985" y="121041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Multiplicar 45"/>
          <p:cNvSpPr/>
          <p:nvPr/>
        </p:nvSpPr>
        <p:spPr>
          <a:xfrm>
            <a:off x="10625328" y="453680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3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625541" y="1269327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4" name="Multiplicar 47"/>
          <p:cNvSpPr/>
          <p:nvPr/>
        </p:nvSpPr>
        <p:spPr>
          <a:xfrm>
            <a:off x="11159557" y="4530175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5" name="Multiplicar 48"/>
          <p:cNvSpPr/>
          <p:nvPr/>
        </p:nvSpPr>
        <p:spPr>
          <a:xfrm>
            <a:off x="11234921" y="154941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6" name="Multiplicar 49"/>
          <p:cNvSpPr/>
          <p:nvPr/>
        </p:nvSpPr>
        <p:spPr>
          <a:xfrm>
            <a:off x="8729420" y="454834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7" name="Multiplicar 50"/>
          <p:cNvSpPr/>
          <p:nvPr/>
        </p:nvSpPr>
        <p:spPr>
          <a:xfrm>
            <a:off x="9199970" y="454834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8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8</cp:revision>
  <dcterms:created xsi:type="dcterms:W3CDTF">2020-04-15T13:09:18Z</dcterms:created>
  <dcterms:modified xsi:type="dcterms:W3CDTF">2020-04-16T02:31:25Z</dcterms:modified>
</cp:coreProperties>
</file>