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k9OPcxRyTri+X8hg+yP76A==" hashData="z+cZzhLsW3WSAmRZ8QSyBFGeYcG9BD3x4TMjtPkF8bsNAtsdMYcOpYQkEL8V2YD4FGT+S01LqoVdUzDXdP08Aw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152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8520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967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793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123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1662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00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794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784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119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6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9C9A2-9A0E-487C-B6D5-863293FA6D9F}" type="datetimeFigureOut">
              <a:rPr lang="pt-BR" smtClean="0"/>
              <a:t>10/04/2020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91A3B-A30E-4604-B619-BFDE9DA3B1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4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4691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ultiplicar 3"/>
          <p:cNvSpPr/>
          <p:nvPr/>
        </p:nvSpPr>
        <p:spPr>
          <a:xfrm>
            <a:off x="2444346" y="1039722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2515937" y="393822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1619177" y="262059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de cantos arredondados 6"/>
          <p:cNvSpPr/>
          <p:nvPr/>
        </p:nvSpPr>
        <p:spPr>
          <a:xfrm>
            <a:off x="1619177" y="262059"/>
            <a:ext cx="1299882" cy="1255059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800" dirty="0" smtClean="0"/>
              <a:t>1</a:t>
            </a:r>
            <a:endParaRPr lang="pt-BR" sz="8800" dirty="0"/>
          </a:p>
        </p:txBody>
      </p:sp>
      <p:sp>
        <p:nvSpPr>
          <p:cNvPr id="8" name="Multiplicar 7"/>
          <p:cNvSpPr/>
          <p:nvPr/>
        </p:nvSpPr>
        <p:spPr>
          <a:xfrm>
            <a:off x="4405882" y="1008932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4477473" y="363032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3580713" y="231269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3580713" y="231269"/>
            <a:ext cx="1299882" cy="1255059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800" dirty="0"/>
              <a:t>2</a:t>
            </a:r>
          </a:p>
        </p:txBody>
      </p:sp>
      <p:sp>
        <p:nvSpPr>
          <p:cNvPr id="12" name="Multiplicar 11"/>
          <p:cNvSpPr/>
          <p:nvPr/>
        </p:nvSpPr>
        <p:spPr>
          <a:xfrm>
            <a:off x="6342843" y="1034810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6414434" y="388910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5517674" y="257147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de cantos arredondados 14"/>
          <p:cNvSpPr/>
          <p:nvPr/>
        </p:nvSpPr>
        <p:spPr>
          <a:xfrm>
            <a:off x="5517674" y="257147"/>
            <a:ext cx="1299882" cy="1255059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800" dirty="0"/>
              <a:t>3</a:t>
            </a:r>
          </a:p>
        </p:txBody>
      </p:sp>
      <p:sp>
        <p:nvSpPr>
          <p:cNvPr id="16" name="Multiplicar 15"/>
          <p:cNvSpPr/>
          <p:nvPr/>
        </p:nvSpPr>
        <p:spPr>
          <a:xfrm>
            <a:off x="8206059" y="1010225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8277650" y="364325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7380890" y="232562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7380890" y="232562"/>
            <a:ext cx="1299882" cy="1255059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800" dirty="0" smtClean="0"/>
              <a:t>4</a:t>
            </a:r>
            <a:endParaRPr lang="pt-BR" sz="8800" dirty="0"/>
          </a:p>
        </p:txBody>
      </p:sp>
      <p:sp>
        <p:nvSpPr>
          <p:cNvPr id="20" name="Multiplicar 19"/>
          <p:cNvSpPr/>
          <p:nvPr/>
        </p:nvSpPr>
        <p:spPr>
          <a:xfrm>
            <a:off x="10206927" y="1015145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/>
          <p:cNvSpPr/>
          <p:nvPr/>
        </p:nvSpPr>
        <p:spPr>
          <a:xfrm>
            <a:off x="10278518" y="369245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de cantos arredondados 21"/>
          <p:cNvSpPr/>
          <p:nvPr/>
        </p:nvSpPr>
        <p:spPr>
          <a:xfrm>
            <a:off x="9381758" y="237482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de cantos arredondados 22"/>
          <p:cNvSpPr/>
          <p:nvPr/>
        </p:nvSpPr>
        <p:spPr>
          <a:xfrm>
            <a:off x="9381758" y="237482"/>
            <a:ext cx="1299882" cy="1255059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800" dirty="0" smtClean="0"/>
              <a:t>5</a:t>
            </a:r>
            <a:endParaRPr lang="pt-BR" sz="8800" dirty="0"/>
          </a:p>
        </p:txBody>
      </p:sp>
      <p:sp>
        <p:nvSpPr>
          <p:cNvPr id="24" name="Multiplicar 23"/>
          <p:cNvSpPr/>
          <p:nvPr/>
        </p:nvSpPr>
        <p:spPr>
          <a:xfrm>
            <a:off x="10251173" y="6083688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/>
          <p:cNvSpPr/>
          <p:nvPr/>
        </p:nvSpPr>
        <p:spPr>
          <a:xfrm>
            <a:off x="10322764" y="5437788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de cantos arredondados 25"/>
          <p:cNvSpPr/>
          <p:nvPr/>
        </p:nvSpPr>
        <p:spPr>
          <a:xfrm>
            <a:off x="9426004" y="5306025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de cantos arredondados 26"/>
          <p:cNvSpPr/>
          <p:nvPr/>
        </p:nvSpPr>
        <p:spPr>
          <a:xfrm>
            <a:off x="9426004" y="5306025"/>
            <a:ext cx="1299882" cy="1255059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20</a:t>
            </a:r>
            <a:endParaRPr lang="pt-BR" sz="7200" dirty="0"/>
          </a:p>
        </p:txBody>
      </p:sp>
      <p:sp>
        <p:nvSpPr>
          <p:cNvPr id="28" name="Multiplicar 27"/>
          <p:cNvSpPr/>
          <p:nvPr/>
        </p:nvSpPr>
        <p:spPr>
          <a:xfrm>
            <a:off x="10236426" y="4417113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Elipse 28"/>
          <p:cNvSpPr/>
          <p:nvPr/>
        </p:nvSpPr>
        <p:spPr>
          <a:xfrm>
            <a:off x="10308017" y="3771213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de cantos arredondados 29"/>
          <p:cNvSpPr/>
          <p:nvPr/>
        </p:nvSpPr>
        <p:spPr>
          <a:xfrm>
            <a:off x="9411257" y="3639450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de cantos arredondados 30"/>
          <p:cNvSpPr/>
          <p:nvPr/>
        </p:nvSpPr>
        <p:spPr>
          <a:xfrm>
            <a:off x="9411257" y="3639450"/>
            <a:ext cx="1299882" cy="1255059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15</a:t>
            </a:r>
            <a:endParaRPr lang="pt-BR" sz="7200" dirty="0"/>
          </a:p>
        </p:txBody>
      </p:sp>
      <p:sp>
        <p:nvSpPr>
          <p:cNvPr id="32" name="Multiplicar 31"/>
          <p:cNvSpPr/>
          <p:nvPr/>
        </p:nvSpPr>
        <p:spPr>
          <a:xfrm>
            <a:off x="10211844" y="2652219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Elipse 32"/>
          <p:cNvSpPr/>
          <p:nvPr/>
        </p:nvSpPr>
        <p:spPr>
          <a:xfrm>
            <a:off x="10283435" y="2006319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 de cantos arredondados 33"/>
          <p:cNvSpPr/>
          <p:nvPr/>
        </p:nvSpPr>
        <p:spPr>
          <a:xfrm>
            <a:off x="9386675" y="1874556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Retângulo de cantos arredondados 34"/>
          <p:cNvSpPr/>
          <p:nvPr/>
        </p:nvSpPr>
        <p:spPr>
          <a:xfrm>
            <a:off x="9386675" y="1874556"/>
            <a:ext cx="1299882" cy="1255059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10</a:t>
            </a:r>
            <a:endParaRPr lang="pt-BR" sz="7200" dirty="0"/>
          </a:p>
        </p:txBody>
      </p:sp>
      <p:sp>
        <p:nvSpPr>
          <p:cNvPr id="36" name="Multiplicar 35"/>
          <p:cNvSpPr/>
          <p:nvPr/>
        </p:nvSpPr>
        <p:spPr>
          <a:xfrm>
            <a:off x="8210977" y="2666969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Elipse 36"/>
          <p:cNvSpPr/>
          <p:nvPr/>
        </p:nvSpPr>
        <p:spPr>
          <a:xfrm>
            <a:off x="8282568" y="2021069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Retângulo de cantos arredondados 37"/>
          <p:cNvSpPr/>
          <p:nvPr/>
        </p:nvSpPr>
        <p:spPr>
          <a:xfrm>
            <a:off x="7385808" y="1889306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Retângulo de cantos arredondados 38"/>
          <p:cNvSpPr/>
          <p:nvPr/>
        </p:nvSpPr>
        <p:spPr>
          <a:xfrm>
            <a:off x="7385808" y="1889306"/>
            <a:ext cx="1299882" cy="1255059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800" dirty="0" smtClean="0"/>
              <a:t>9</a:t>
            </a:r>
            <a:endParaRPr lang="pt-BR" sz="8800" dirty="0"/>
          </a:p>
        </p:txBody>
      </p:sp>
      <p:sp>
        <p:nvSpPr>
          <p:cNvPr id="40" name="Multiplicar 39"/>
          <p:cNvSpPr/>
          <p:nvPr/>
        </p:nvSpPr>
        <p:spPr>
          <a:xfrm>
            <a:off x="8235557" y="4422027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Elipse 40"/>
          <p:cNvSpPr/>
          <p:nvPr/>
        </p:nvSpPr>
        <p:spPr>
          <a:xfrm>
            <a:off x="8307148" y="3776127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Retângulo de cantos arredondados 41"/>
          <p:cNvSpPr/>
          <p:nvPr/>
        </p:nvSpPr>
        <p:spPr>
          <a:xfrm>
            <a:off x="7410388" y="3644364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Retângulo de cantos arredondados 42"/>
          <p:cNvSpPr/>
          <p:nvPr/>
        </p:nvSpPr>
        <p:spPr>
          <a:xfrm>
            <a:off x="7410388" y="3644364"/>
            <a:ext cx="1299882" cy="1255059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14</a:t>
            </a:r>
            <a:endParaRPr lang="pt-BR" sz="7200" dirty="0"/>
          </a:p>
        </p:txBody>
      </p:sp>
      <p:sp>
        <p:nvSpPr>
          <p:cNvPr id="44" name="Multiplicar 43"/>
          <p:cNvSpPr/>
          <p:nvPr/>
        </p:nvSpPr>
        <p:spPr>
          <a:xfrm>
            <a:off x="8260138" y="6108264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Elipse 44"/>
          <p:cNvSpPr/>
          <p:nvPr/>
        </p:nvSpPr>
        <p:spPr>
          <a:xfrm>
            <a:off x="8331729" y="5462364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Retângulo de cantos arredondados 45"/>
          <p:cNvSpPr/>
          <p:nvPr/>
        </p:nvSpPr>
        <p:spPr>
          <a:xfrm>
            <a:off x="7434969" y="5330601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de cantos arredondados 46"/>
          <p:cNvSpPr/>
          <p:nvPr/>
        </p:nvSpPr>
        <p:spPr>
          <a:xfrm>
            <a:off x="7434969" y="5330601"/>
            <a:ext cx="1299882" cy="1255059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19</a:t>
            </a:r>
            <a:endParaRPr lang="pt-BR" sz="7200" dirty="0"/>
          </a:p>
        </p:txBody>
      </p:sp>
      <p:sp>
        <p:nvSpPr>
          <p:cNvPr id="48" name="Multiplicar 47"/>
          <p:cNvSpPr/>
          <p:nvPr/>
        </p:nvSpPr>
        <p:spPr>
          <a:xfrm>
            <a:off x="6367425" y="6093513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Elipse 48"/>
          <p:cNvSpPr/>
          <p:nvPr/>
        </p:nvSpPr>
        <p:spPr>
          <a:xfrm>
            <a:off x="6439016" y="5447613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Retângulo de cantos arredondados 49"/>
          <p:cNvSpPr/>
          <p:nvPr/>
        </p:nvSpPr>
        <p:spPr>
          <a:xfrm>
            <a:off x="5542256" y="5315850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Retângulo de cantos arredondados 50"/>
          <p:cNvSpPr/>
          <p:nvPr/>
        </p:nvSpPr>
        <p:spPr>
          <a:xfrm>
            <a:off x="5542256" y="5315850"/>
            <a:ext cx="1299882" cy="1255059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18</a:t>
            </a:r>
            <a:endParaRPr lang="pt-BR" sz="7200" dirty="0"/>
          </a:p>
        </p:txBody>
      </p:sp>
      <p:sp>
        <p:nvSpPr>
          <p:cNvPr id="52" name="Multiplicar 51"/>
          <p:cNvSpPr/>
          <p:nvPr/>
        </p:nvSpPr>
        <p:spPr>
          <a:xfrm>
            <a:off x="6333012" y="4417112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Elipse 52"/>
          <p:cNvSpPr/>
          <p:nvPr/>
        </p:nvSpPr>
        <p:spPr>
          <a:xfrm>
            <a:off x="6404603" y="3771212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Retângulo de cantos arredondados 53"/>
          <p:cNvSpPr/>
          <p:nvPr/>
        </p:nvSpPr>
        <p:spPr>
          <a:xfrm>
            <a:off x="5507843" y="3639449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Retângulo de cantos arredondados 54"/>
          <p:cNvSpPr/>
          <p:nvPr/>
        </p:nvSpPr>
        <p:spPr>
          <a:xfrm>
            <a:off x="5507843" y="3639449"/>
            <a:ext cx="1299882" cy="1255059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13</a:t>
            </a:r>
            <a:endParaRPr lang="pt-BR" sz="7200" dirty="0"/>
          </a:p>
        </p:txBody>
      </p:sp>
      <p:sp>
        <p:nvSpPr>
          <p:cNvPr id="56" name="Multiplicar 55"/>
          <p:cNvSpPr/>
          <p:nvPr/>
        </p:nvSpPr>
        <p:spPr>
          <a:xfrm>
            <a:off x="6337926" y="2642386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7" name="Elipse 56"/>
          <p:cNvSpPr/>
          <p:nvPr/>
        </p:nvSpPr>
        <p:spPr>
          <a:xfrm>
            <a:off x="6409517" y="1996486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Retângulo de cantos arredondados 57"/>
          <p:cNvSpPr/>
          <p:nvPr/>
        </p:nvSpPr>
        <p:spPr>
          <a:xfrm>
            <a:off x="5512757" y="1864723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9" name="Retângulo de cantos arredondados 58"/>
          <p:cNvSpPr/>
          <p:nvPr/>
        </p:nvSpPr>
        <p:spPr>
          <a:xfrm>
            <a:off x="5512757" y="1864723"/>
            <a:ext cx="1299882" cy="1255059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800" dirty="0" smtClean="0"/>
              <a:t>8</a:t>
            </a:r>
            <a:endParaRPr lang="pt-BR" sz="8800" dirty="0"/>
          </a:p>
        </p:txBody>
      </p:sp>
      <p:sp>
        <p:nvSpPr>
          <p:cNvPr id="60" name="Multiplicar 59"/>
          <p:cNvSpPr/>
          <p:nvPr/>
        </p:nvSpPr>
        <p:spPr>
          <a:xfrm>
            <a:off x="4415718" y="2647302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Elipse 60"/>
          <p:cNvSpPr/>
          <p:nvPr/>
        </p:nvSpPr>
        <p:spPr>
          <a:xfrm>
            <a:off x="4487309" y="2001402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Retângulo de cantos arredondados 61"/>
          <p:cNvSpPr/>
          <p:nvPr/>
        </p:nvSpPr>
        <p:spPr>
          <a:xfrm>
            <a:off x="3590549" y="1869639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Retângulo de cantos arredondados 62"/>
          <p:cNvSpPr/>
          <p:nvPr/>
        </p:nvSpPr>
        <p:spPr>
          <a:xfrm>
            <a:off x="3590549" y="1869639"/>
            <a:ext cx="1299882" cy="1255059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800" dirty="0" smtClean="0"/>
              <a:t>7</a:t>
            </a:r>
            <a:endParaRPr lang="pt-BR" sz="8800" dirty="0"/>
          </a:p>
        </p:txBody>
      </p:sp>
      <p:sp>
        <p:nvSpPr>
          <p:cNvPr id="64" name="Multiplicar 63"/>
          <p:cNvSpPr/>
          <p:nvPr/>
        </p:nvSpPr>
        <p:spPr>
          <a:xfrm>
            <a:off x="2395186" y="2652220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Elipse 64"/>
          <p:cNvSpPr/>
          <p:nvPr/>
        </p:nvSpPr>
        <p:spPr>
          <a:xfrm>
            <a:off x="2466777" y="2006320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Retângulo de cantos arredondados 65"/>
          <p:cNvSpPr/>
          <p:nvPr/>
        </p:nvSpPr>
        <p:spPr>
          <a:xfrm>
            <a:off x="1570017" y="1874557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Retângulo de cantos arredondados 66"/>
          <p:cNvSpPr/>
          <p:nvPr/>
        </p:nvSpPr>
        <p:spPr>
          <a:xfrm>
            <a:off x="1570017" y="1874557"/>
            <a:ext cx="1299882" cy="1255059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800" dirty="0" smtClean="0"/>
              <a:t>6</a:t>
            </a:r>
            <a:endParaRPr lang="pt-BR" sz="8800" dirty="0"/>
          </a:p>
        </p:txBody>
      </p:sp>
      <p:sp>
        <p:nvSpPr>
          <p:cNvPr id="68" name="Multiplicar 67"/>
          <p:cNvSpPr/>
          <p:nvPr/>
        </p:nvSpPr>
        <p:spPr>
          <a:xfrm>
            <a:off x="2390268" y="4407278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9" name="Elipse 68"/>
          <p:cNvSpPr/>
          <p:nvPr/>
        </p:nvSpPr>
        <p:spPr>
          <a:xfrm>
            <a:off x="2461859" y="3761378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0" name="Retângulo de cantos arredondados 69"/>
          <p:cNvSpPr/>
          <p:nvPr/>
        </p:nvSpPr>
        <p:spPr>
          <a:xfrm>
            <a:off x="1565099" y="3629615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1" name="Retângulo de cantos arredondados 70"/>
          <p:cNvSpPr/>
          <p:nvPr/>
        </p:nvSpPr>
        <p:spPr>
          <a:xfrm>
            <a:off x="1565099" y="3629615"/>
            <a:ext cx="1299882" cy="1255059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11</a:t>
            </a:r>
            <a:endParaRPr lang="pt-BR" sz="7200" dirty="0"/>
          </a:p>
        </p:txBody>
      </p:sp>
      <p:sp>
        <p:nvSpPr>
          <p:cNvPr id="72" name="Multiplicar 71"/>
          <p:cNvSpPr/>
          <p:nvPr/>
        </p:nvSpPr>
        <p:spPr>
          <a:xfrm>
            <a:off x="4391135" y="4422024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3" name="Elipse 72"/>
          <p:cNvSpPr/>
          <p:nvPr/>
        </p:nvSpPr>
        <p:spPr>
          <a:xfrm>
            <a:off x="4462726" y="3776124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4" name="Retângulo de cantos arredondados 73"/>
          <p:cNvSpPr/>
          <p:nvPr/>
        </p:nvSpPr>
        <p:spPr>
          <a:xfrm>
            <a:off x="3565966" y="3644361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5" name="Retângulo de cantos arredondados 74"/>
          <p:cNvSpPr/>
          <p:nvPr/>
        </p:nvSpPr>
        <p:spPr>
          <a:xfrm>
            <a:off x="3565966" y="3644361"/>
            <a:ext cx="1299882" cy="1255059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12</a:t>
            </a:r>
            <a:endParaRPr lang="pt-BR" sz="7200" dirty="0"/>
          </a:p>
        </p:txBody>
      </p:sp>
      <p:sp>
        <p:nvSpPr>
          <p:cNvPr id="76" name="Multiplicar 75"/>
          <p:cNvSpPr/>
          <p:nvPr/>
        </p:nvSpPr>
        <p:spPr>
          <a:xfrm>
            <a:off x="4415715" y="6088594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7" name="Elipse 76"/>
          <p:cNvSpPr/>
          <p:nvPr/>
        </p:nvSpPr>
        <p:spPr>
          <a:xfrm>
            <a:off x="4487306" y="5442694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8" name="Retângulo de cantos arredondados 77"/>
          <p:cNvSpPr/>
          <p:nvPr/>
        </p:nvSpPr>
        <p:spPr>
          <a:xfrm>
            <a:off x="3590546" y="5310931"/>
            <a:ext cx="1299882" cy="1255059"/>
          </a:xfrm>
          <a:prstGeom prst="roundRect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9" name="Retângulo de cantos arredondados 78"/>
          <p:cNvSpPr/>
          <p:nvPr/>
        </p:nvSpPr>
        <p:spPr>
          <a:xfrm>
            <a:off x="3590546" y="5310931"/>
            <a:ext cx="1299882" cy="1255059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17</a:t>
            </a:r>
            <a:endParaRPr lang="pt-BR" sz="7200" dirty="0"/>
          </a:p>
        </p:txBody>
      </p:sp>
      <p:sp>
        <p:nvSpPr>
          <p:cNvPr id="80" name="Multiplicar 79"/>
          <p:cNvSpPr/>
          <p:nvPr/>
        </p:nvSpPr>
        <p:spPr>
          <a:xfrm>
            <a:off x="2375519" y="6103344"/>
            <a:ext cx="439271" cy="43927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1" name="Elipse 80"/>
          <p:cNvSpPr/>
          <p:nvPr/>
        </p:nvSpPr>
        <p:spPr>
          <a:xfrm>
            <a:off x="2447110" y="5457444"/>
            <a:ext cx="367680" cy="28392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2" name="Retângulo de cantos arredondados 81"/>
          <p:cNvSpPr/>
          <p:nvPr/>
        </p:nvSpPr>
        <p:spPr>
          <a:xfrm>
            <a:off x="1550350" y="5325681"/>
            <a:ext cx="1299882" cy="1255059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3" name="Retângulo de cantos arredondados 82"/>
          <p:cNvSpPr/>
          <p:nvPr/>
        </p:nvSpPr>
        <p:spPr>
          <a:xfrm>
            <a:off x="1550350" y="5325681"/>
            <a:ext cx="1299882" cy="1255059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16</a:t>
            </a:r>
            <a:endParaRPr lang="pt-BR" sz="7200" dirty="0"/>
          </a:p>
        </p:txBody>
      </p:sp>
    </p:spTree>
    <p:extLst>
      <p:ext uri="{BB962C8B-B14F-4D97-AF65-F5344CB8AC3E}">
        <p14:creationId xmlns:p14="http://schemas.microsoft.com/office/powerpoint/2010/main" val="144146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5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" fill="hold">
                      <p:stCondLst>
                        <p:cond delay="0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>
                      <p:stCondLst>
                        <p:cond delay="0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7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7" fill="hold">
                      <p:stCondLst>
                        <p:cond delay="0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0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6" fill="hold">
                      <p:stCondLst>
                        <p:cond delay="0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13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4" fill="hold">
                      <p:stCondLst>
                        <p:cond delay="0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2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2" fill="hold">
                      <p:stCondLst>
                        <p:cond delay="0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33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5" fill="hold">
                      <p:stCondLst>
                        <p:cond delay="0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363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4" fill="hold">
                      <p:stCondLst>
                        <p:cond delay="0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7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2" fill="hold">
                      <p:stCondLst>
                        <p:cond delay="0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79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0" fill="hold">
                      <p:stCondLst>
                        <p:cond delay="0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3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8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400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1" fill="hold">
                      <p:stCondLst>
                        <p:cond delay="0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40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9" fill="hold">
                      <p:stCondLst>
                        <p:cond delay="0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2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7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421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2" fill="hold">
                      <p:stCondLst>
                        <p:cond delay="0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429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0" fill="hold">
                      <p:stCondLst>
                        <p:cond delay="0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43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8" fill="hold">
                      <p:stCondLst>
                        <p:cond delay="0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1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6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>
                      <p:stCondLst>
                        <p:cond delay="0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45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9" fill="hold">
                      <p:stCondLst>
                        <p:cond delay="0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6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7" fill="hold">
                      <p:stCondLst>
                        <p:cond delay="0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5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479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0" fill="hold">
                      <p:stCondLst>
                        <p:cond delay="0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48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8" fill="hold">
                      <p:stCondLst>
                        <p:cond delay="0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495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6" fill="hold">
                      <p:stCondLst>
                        <p:cond delay="0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9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50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9" fill="hold">
                      <p:stCondLst>
                        <p:cond delay="0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516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7" fill="hold">
                      <p:stCondLst>
                        <p:cond delay="0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524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5" fill="hold">
                      <p:stCondLst>
                        <p:cond delay="0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8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3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53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8" fill="hold">
                      <p:stCondLst>
                        <p:cond delay="0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545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6" fill="hold">
                      <p:stCondLst>
                        <p:cond delay="0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553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4" fill="hold">
                      <p:stCondLst>
                        <p:cond delay="0"/>
                      </p:stCondLst>
                      <p:childTnLst>
                        <p:par>
                          <p:cTn id="555" fill="hold">
                            <p:stCondLst>
                              <p:cond delay="0"/>
                            </p:stCondLst>
                            <p:childTnLst>
                              <p:par>
                                <p:cTn id="55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7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8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2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56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7" fill="hold">
                      <p:stCondLst>
                        <p:cond delay="0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574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5" fill="hold">
                      <p:stCondLst>
                        <p:cond delay="0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10" grpId="0" animBg="1"/>
      <p:bldP spid="10" grpId="1" animBg="1"/>
      <p:bldP spid="11" grpId="0" animBg="1"/>
      <p:bldP spid="11" grpId="1" animBg="1"/>
      <p:bldP spid="14" grpId="0" animBg="1"/>
      <p:bldP spid="14" grpId="1" animBg="1"/>
      <p:bldP spid="15" grpId="0" animBg="1"/>
      <p:bldP spid="15" grpId="1" animBg="1"/>
      <p:bldP spid="18" grpId="0" animBg="1"/>
      <p:bldP spid="18" grpId="1" animBg="1"/>
      <p:bldP spid="19" grpId="0" animBg="1"/>
      <p:bldP spid="19" grpId="1" animBg="1"/>
      <p:bldP spid="22" grpId="0" animBg="1"/>
      <p:bldP spid="22" grpId="1" animBg="1"/>
      <p:bldP spid="23" grpId="0" animBg="1"/>
      <p:bldP spid="23" grpId="1" animBg="1"/>
      <p:bldP spid="26" grpId="0" animBg="1"/>
      <p:bldP spid="26" grpId="1" animBg="1"/>
      <p:bldP spid="27" grpId="0" animBg="1"/>
      <p:bldP spid="27" grpId="1" animBg="1"/>
      <p:bldP spid="30" grpId="0" animBg="1"/>
      <p:bldP spid="30" grpId="1" animBg="1"/>
      <p:bldP spid="31" grpId="0" animBg="1"/>
      <p:bldP spid="31" grpId="1" animBg="1"/>
      <p:bldP spid="34" grpId="0" animBg="1"/>
      <p:bldP spid="34" grpId="1" animBg="1"/>
      <p:bldP spid="35" grpId="0" animBg="1"/>
      <p:bldP spid="35" grpId="1" animBg="1"/>
      <p:bldP spid="38" grpId="0" animBg="1"/>
      <p:bldP spid="38" grpId="1" animBg="1"/>
      <p:bldP spid="39" grpId="0" animBg="1"/>
      <p:bldP spid="39" grpId="1" animBg="1"/>
      <p:bldP spid="42" grpId="0" animBg="1"/>
      <p:bldP spid="42" grpId="1" animBg="1"/>
      <p:bldP spid="43" grpId="0" animBg="1"/>
      <p:bldP spid="43" grpId="1" animBg="1"/>
      <p:bldP spid="46" grpId="0" animBg="1"/>
      <p:bldP spid="46" grpId="1" animBg="1"/>
      <p:bldP spid="47" grpId="0" animBg="1"/>
      <p:bldP spid="47" grpId="1" animBg="1"/>
      <p:bldP spid="50" grpId="0" animBg="1"/>
      <p:bldP spid="50" grpId="1" animBg="1"/>
      <p:bldP spid="51" grpId="0" animBg="1"/>
      <p:bldP spid="51" grpId="1" animBg="1"/>
      <p:bldP spid="54" grpId="0" animBg="1"/>
      <p:bldP spid="54" grpId="1" animBg="1"/>
      <p:bldP spid="55" grpId="0" animBg="1"/>
      <p:bldP spid="55" grpId="1" animBg="1"/>
      <p:bldP spid="58" grpId="0" animBg="1"/>
      <p:bldP spid="58" grpId="1" animBg="1"/>
      <p:bldP spid="59" grpId="0" animBg="1"/>
      <p:bldP spid="59" grpId="1" animBg="1"/>
      <p:bldP spid="62" grpId="0" animBg="1"/>
      <p:bldP spid="62" grpId="1" animBg="1"/>
      <p:bldP spid="63" grpId="0" animBg="1"/>
      <p:bldP spid="63" grpId="1" animBg="1"/>
      <p:bldP spid="66" grpId="0" animBg="1"/>
      <p:bldP spid="66" grpId="1" animBg="1"/>
      <p:bldP spid="67" grpId="0" animBg="1"/>
      <p:bldP spid="67" grpId="1" animBg="1"/>
      <p:bldP spid="70" grpId="0" animBg="1"/>
      <p:bldP spid="70" grpId="1" animBg="1"/>
      <p:bldP spid="71" grpId="0" animBg="1"/>
      <p:bldP spid="71" grpId="1" animBg="1"/>
      <p:bldP spid="74" grpId="0" animBg="1"/>
      <p:bldP spid="74" grpId="1" animBg="1"/>
      <p:bldP spid="75" grpId="0" animBg="1"/>
      <p:bldP spid="75" grpId="1" animBg="1"/>
      <p:bldP spid="78" grpId="0" animBg="1"/>
      <p:bldP spid="78" grpId="1" animBg="1"/>
      <p:bldP spid="79" grpId="0" animBg="1"/>
      <p:bldP spid="79" grpId="1" animBg="1"/>
      <p:bldP spid="82" grpId="0" animBg="1"/>
      <p:bldP spid="82" grpId="1" animBg="1"/>
      <p:bldP spid="83" grpId="0" animBg="1"/>
      <p:bldP spid="83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20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 zuin ferreira</dc:creator>
  <cp:lastModifiedBy>gabriela zuin ferreira</cp:lastModifiedBy>
  <cp:revision>20</cp:revision>
  <dcterms:created xsi:type="dcterms:W3CDTF">2020-04-06T02:51:34Z</dcterms:created>
  <dcterms:modified xsi:type="dcterms:W3CDTF">2020-04-10T17:06:12Z</dcterms:modified>
  <cp:contentStatus/>
</cp:coreProperties>
</file>