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3yXkFGZChNRQ3JN2DvWVw==" hashData="Cb9utj2bkDyvOmfBhsHosjL1noAGGFxfNpcdmddU5GoumeaxmVBzPHjB8OaHkmKuySTianuEQV4gYoxs3creU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52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52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96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93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23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66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00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94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84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19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6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1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ultiplicar 4"/>
          <p:cNvSpPr/>
          <p:nvPr/>
        </p:nvSpPr>
        <p:spPr>
          <a:xfrm>
            <a:off x="2444346" y="1039722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515937" y="393822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619177" y="262059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619177" y="262059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1</a:t>
            </a:r>
            <a:endParaRPr lang="pt-BR" sz="8800" dirty="0"/>
          </a:p>
        </p:txBody>
      </p:sp>
      <p:sp>
        <p:nvSpPr>
          <p:cNvPr id="85" name="Multiplicar 84"/>
          <p:cNvSpPr/>
          <p:nvPr/>
        </p:nvSpPr>
        <p:spPr>
          <a:xfrm>
            <a:off x="4405882" y="1008932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Elipse 85"/>
          <p:cNvSpPr/>
          <p:nvPr/>
        </p:nvSpPr>
        <p:spPr>
          <a:xfrm>
            <a:off x="4477473" y="363032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Retângulo de cantos arredondados 86"/>
          <p:cNvSpPr/>
          <p:nvPr/>
        </p:nvSpPr>
        <p:spPr>
          <a:xfrm>
            <a:off x="3580713" y="231269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8" name="Retângulo de cantos arredondados 87"/>
          <p:cNvSpPr/>
          <p:nvPr/>
        </p:nvSpPr>
        <p:spPr>
          <a:xfrm>
            <a:off x="3580713" y="231269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2</a:t>
            </a:r>
          </a:p>
        </p:txBody>
      </p:sp>
      <p:sp>
        <p:nvSpPr>
          <p:cNvPr id="89" name="Multiplicar 88"/>
          <p:cNvSpPr/>
          <p:nvPr/>
        </p:nvSpPr>
        <p:spPr>
          <a:xfrm>
            <a:off x="6342843" y="1034810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Elipse 89"/>
          <p:cNvSpPr/>
          <p:nvPr/>
        </p:nvSpPr>
        <p:spPr>
          <a:xfrm>
            <a:off x="6414434" y="388910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Retângulo de cantos arredondados 90"/>
          <p:cNvSpPr/>
          <p:nvPr/>
        </p:nvSpPr>
        <p:spPr>
          <a:xfrm>
            <a:off x="5517674" y="257147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" name="Retângulo de cantos arredondados 91"/>
          <p:cNvSpPr/>
          <p:nvPr/>
        </p:nvSpPr>
        <p:spPr>
          <a:xfrm>
            <a:off x="5517674" y="257147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3</a:t>
            </a:r>
          </a:p>
        </p:txBody>
      </p:sp>
      <p:sp>
        <p:nvSpPr>
          <p:cNvPr id="97" name="Multiplicar 96"/>
          <p:cNvSpPr/>
          <p:nvPr/>
        </p:nvSpPr>
        <p:spPr>
          <a:xfrm>
            <a:off x="8206059" y="1010225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8" name="Elipse 97"/>
          <p:cNvSpPr/>
          <p:nvPr/>
        </p:nvSpPr>
        <p:spPr>
          <a:xfrm>
            <a:off x="8277650" y="364325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9" name="Retângulo de cantos arredondados 98"/>
          <p:cNvSpPr/>
          <p:nvPr/>
        </p:nvSpPr>
        <p:spPr>
          <a:xfrm>
            <a:off x="7380890" y="232562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0" name="Retângulo de cantos arredondados 99"/>
          <p:cNvSpPr/>
          <p:nvPr/>
        </p:nvSpPr>
        <p:spPr>
          <a:xfrm>
            <a:off x="7380890" y="232562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4</a:t>
            </a:r>
            <a:endParaRPr lang="pt-BR" sz="8800" dirty="0"/>
          </a:p>
        </p:txBody>
      </p:sp>
      <p:sp>
        <p:nvSpPr>
          <p:cNvPr id="101" name="Multiplicar 100"/>
          <p:cNvSpPr/>
          <p:nvPr/>
        </p:nvSpPr>
        <p:spPr>
          <a:xfrm>
            <a:off x="10226591" y="1015145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" name="Elipse 101"/>
          <p:cNvSpPr/>
          <p:nvPr/>
        </p:nvSpPr>
        <p:spPr>
          <a:xfrm>
            <a:off x="10298182" y="369245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Retângulo de cantos arredondados 102"/>
          <p:cNvSpPr/>
          <p:nvPr/>
        </p:nvSpPr>
        <p:spPr>
          <a:xfrm>
            <a:off x="9401422" y="237482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Retângulo de cantos arredondados 103"/>
          <p:cNvSpPr/>
          <p:nvPr/>
        </p:nvSpPr>
        <p:spPr>
          <a:xfrm>
            <a:off x="9401422" y="237482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5</a:t>
            </a:r>
            <a:endParaRPr lang="pt-BR" sz="8800" dirty="0"/>
          </a:p>
        </p:txBody>
      </p:sp>
      <p:sp>
        <p:nvSpPr>
          <p:cNvPr id="105" name="Multiplicar 104"/>
          <p:cNvSpPr/>
          <p:nvPr/>
        </p:nvSpPr>
        <p:spPr>
          <a:xfrm>
            <a:off x="10251173" y="6083688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" name="Elipse 105"/>
          <p:cNvSpPr/>
          <p:nvPr/>
        </p:nvSpPr>
        <p:spPr>
          <a:xfrm>
            <a:off x="10322764" y="5437788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Retângulo de cantos arredondados 106"/>
          <p:cNvSpPr/>
          <p:nvPr/>
        </p:nvSpPr>
        <p:spPr>
          <a:xfrm>
            <a:off x="9426004" y="5306025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Retângulo de cantos arredondados 107"/>
          <p:cNvSpPr/>
          <p:nvPr/>
        </p:nvSpPr>
        <p:spPr>
          <a:xfrm>
            <a:off x="9426004" y="5306025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20</a:t>
            </a:r>
            <a:endParaRPr lang="pt-BR" sz="7200" dirty="0"/>
          </a:p>
        </p:txBody>
      </p:sp>
      <p:sp>
        <p:nvSpPr>
          <p:cNvPr id="109" name="Multiplicar 108"/>
          <p:cNvSpPr/>
          <p:nvPr/>
        </p:nvSpPr>
        <p:spPr>
          <a:xfrm>
            <a:off x="10236426" y="4348289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Elipse 109"/>
          <p:cNvSpPr/>
          <p:nvPr/>
        </p:nvSpPr>
        <p:spPr>
          <a:xfrm>
            <a:off x="10308017" y="3702389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Retângulo de cantos arredondados 110"/>
          <p:cNvSpPr/>
          <p:nvPr/>
        </p:nvSpPr>
        <p:spPr>
          <a:xfrm>
            <a:off x="9411257" y="3570626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2" name="Retângulo de cantos arredondados 111"/>
          <p:cNvSpPr/>
          <p:nvPr/>
        </p:nvSpPr>
        <p:spPr>
          <a:xfrm>
            <a:off x="9411257" y="3570626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15</a:t>
            </a:r>
            <a:endParaRPr lang="pt-BR" sz="7200" dirty="0"/>
          </a:p>
        </p:txBody>
      </p:sp>
      <p:sp>
        <p:nvSpPr>
          <p:cNvPr id="113" name="Multiplicar 112"/>
          <p:cNvSpPr/>
          <p:nvPr/>
        </p:nvSpPr>
        <p:spPr>
          <a:xfrm>
            <a:off x="10211844" y="2652219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Elipse 113"/>
          <p:cNvSpPr/>
          <p:nvPr/>
        </p:nvSpPr>
        <p:spPr>
          <a:xfrm>
            <a:off x="10283435" y="2006319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Retângulo de cantos arredondados 114"/>
          <p:cNvSpPr/>
          <p:nvPr/>
        </p:nvSpPr>
        <p:spPr>
          <a:xfrm>
            <a:off x="9386675" y="1874556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Retângulo de cantos arredondados 115"/>
          <p:cNvSpPr/>
          <p:nvPr/>
        </p:nvSpPr>
        <p:spPr>
          <a:xfrm>
            <a:off x="9386675" y="1874556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10</a:t>
            </a:r>
            <a:endParaRPr lang="pt-BR" sz="7200" dirty="0"/>
          </a:p>
        </p:txBody>
      </p:sp>
      <p:sp>
        <p:nvSpPr>
          <p:cNvPr id="117" name="Multiplicar 116"/>
          <p:cNvSpPr/>
          <p:nvPr/>
        </p:nvSpPr>
        <p:spPr>
          <a:xfrm>
            <a:off x="8210977" y="2666969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8" name="Elipse 117"/>
          <p:cNvSpPr/>
          <p:nvPr/>
        </p:nvSpPr>
        <p:spPr>
          <a:xfrm>
            <a:off x="8282568" y="2021069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Retângulo de cantos arredondados 118"/>
          <p:cNvSpPr/>
          <p:nvPr/>
        </p:nvSpPr>
        <p:spPr>
          <a:xfrm>
            <a:off x="7385808" y="1889306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0" name="Retângulo de cantos arredondados 119"/>
          <p:cNvSpPr/>
          <p:nvPr/>
        </p:nvSpPr>
        <p:spPr>
          <a:xfrm>
            <a:off x="7385808" y="1889306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9</a:t>
            </a:r>
            <a:endParaRPr lang="pt-BR" sz="8800" dirty="0"/>
          </a:p>
        </p:txBody>
      </p:sp>
      <p:sp>
        <p:nvSpPr>
          <p:cNvPr id="121" name="Multiplicar 120"/>
          <p:cNvSpPr/>
          <p:nvPr/>
        </p:nvSpPr>
        <p:spPr>
          <a:xfrm>
            <a:off x="8235557" y="4353203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2" name="Elipse 121"/>
          <p:cNvSpPr/>
          <p:nvPr/>
        </p:nvSpPr>
        <p:spPr>
          <a:xfrm>
            <a:off x="8307148" y="3707303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3" name="Retângulo de cantos arredondados 122"/>
          <p:cNvSpPr/>
          <p:nvPr/>
        </p:nvSpPr>
        <p:spPr>
          <a:xfrm>
            <a:off x="7410388" y="3575540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4" name="Retângulo de cantos arredondados 123"/>
          <p:cNvSpPr/>
          <p:nvPr/>
        </p:nvSpPr>
        <p:spPr>
          <a:xfrm>
            <a:off x="7410388" y="3575540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14</a:t>
            </a:r>
            <a:endParaRPr lang="pt-BR" sz="7200" dirty="0"/>
          </a:p>
        </p:txBody>
      </p:sp>
      <p:sp>
        <p:nvSpPr>
          <p:cNvPr id="125" name="Multiplicar 124"/>
          <p:cNvSpPr/>
          <p:nvPr/>
        </p:nvSpPr>
        <p:spPr>
          <a:xfrm>
            <a:off x="8260138" y="6108264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6" name="Elipse 125"/>
          <p:cNvSpPr/>
          <p:nvPr/>
        </p:nvSpPr>
        <p:spPr>
          <a:xfrm>
            <a:off x="8331729" y="5462364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7" name="Retângulo de cantos arredondados 126"/>
          <p:cNvSpPr/>
          <p:nvPr/>
        </p:nvSpPr>
        <p:spPr>
          <a:xfrm>
            <a:off x="7434969" y="5330601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8" name="Retângulo de cantos arredondados 127"/>
          <p:cNvSpPr/>
          <p:nvPr/>
        </p:nvSpPr>
        <p:spPr>
          <a:xfrm>
            <a:off x="7434969" y="5330601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19</a:t>
            </a:r>
            <a:endParaRPr lang="pt-BR" sz="7200" dirty="0"/>
          </a:p>
        </p:txBody>
      </p:sp>
      <p:sp>
        <p:nvSpPr>
          <p:cNvPr id="129" name="Multiplicar 128"/>
          <p:cNvSpPr/>
          <p:nvPr/>
        </p:nvSpPr>
        <p:spPr>
          <a:xfrm>
            <a:off x="6367425" y="6093513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0" name="Elipse 129"/>
          <p:cNvSpPr/>
          <p:nvPr/>
        </p:nvSpPr>
        <p:spPr>
          <a:xfrm>
            <a:off x="6439016" y="5447613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1" name="Retângulo de cantos arredondados 130"/>
          <p:cNvSpPr/>
          <p:nvPr/>
        </p:nvSpPr>
        <p:spPr>
          <a:xfrm>
            <a:off x="5542256" y="5315850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2" name="Retângulo de cantos arredondados 131"/>
          <p:cNvSpPr/>
          <p:nvPr/>
        </p:nvSpPr>
        <p:spPr>
          <a:xfrm>
            <a:off x="5542256" y="5315850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18</a:t>
            </a:r>
            <a:endParaRPr lang="pt-BR" sz="7200" dirty="0"/>
          </a:p>
        </p:txBody>
      </p:sp>
      <p:sp>
        <p:nvSpPr>
          <p:cNvPr id="133" name="Multiplicar 132"/>
          <p:cNvSpPr/>
          <p:nvPr/>
        </p:nvSpPr>
        <p:spPr>
          <a:xfrm>
            <a:off x="6333012" y="4377784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Elipse 133"/>
          <p:cNvSpPr/>
          <p:nvPr/>
        </p:nvSpPr>
        <p:spPr>
          <a:xfrm>
            <a:off x="6404603" y="3731884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5" name="Retângulo de cantos arredondados 134"/>
          <p:cNvSpPr/>
          <p:nvPr/>
        </p:nvSpPr>
        <p:spPr>
          <a:xfrm>
            <a:off x="5507843" y="3600121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6" name="Retângulo de cantos arredondados 135"/>
          <p:cNvSpPr/>
          <p:nvPr/>
        </p:nvSpPr>
        <p:spPr>
          <a:xfrm>
            <a:off x="5507843" y="3600121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13</a:t>
            </a:r>
            <a:endParaRPr lang="pt-BR" sz="7200" dirty="0"/>
          </a:p>
        </p:txBody>
      </p:sp>
      <p:sp>
        <p:nvSpPr>
          <p:cNvPr id="137" name="Multiplicar 136"/>
          <p:cNvSpPr/>
          <p:nvPr/>
        </p:nvSpPr>
        <p:spPr>
          <a:xfrm>
            <a:off x="6337926" y="2642386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8" name="Elipse 137"/>
          <p:cNvSpPr/>
          <p:nvPr/>
        </p:nvSpPr>
        <p:spPr>
          <a:xfrm>
            <a:off x="6409517" y="1996486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9" name="Retângulo de cantos arredondados 138"/>
          <p:cNvSpPr/>
          <p:nvPr/>
        </p:nvSpPr>
        <p:spPr>
          <a:xfrm>
            <a:off x="5512757" y="1864723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0" name="Retângulo de cantos arredondados 139"/>
          <p:cNvSpPr/>
          <p:nvPr/>
        </p:nvSpPr>
        <p:spPr>
          <a:xfrm>
            <a:off x="5512757" y="1864723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8</a:t>
            </a:r>
            <a:endParaRPr lang="pt-BR" sz="8800" dirty="0"/>
          </a:p>
        </p:txBody>
      </p:sp>
      <p:sp>
        <p:nvSpPr>
          <p:cNvPr id="141" name="Multiplicar 140"/>
          <p:cNvSpPr/>
          <p:nvPr/>
        </p:nvSpPr>
        <p:spPr>
          <a:xfrm>
            <a:off x="4415718" y="2647302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2" name="Elipse 141"/>
          <p:cNvSpPr/>
          <p:nvPr/>
        </p:nvSpPr>
        <p:spPr>
          <a:xfrm>
            <a:off x="4487309" y="2001402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3" name="Retângulo de cantos arredondados 142"/>
          <p:cNvSpPr/>
          <p:nvPr/>
        </p:nvSpPr>
        <p:spPr>
          <a:xfrm>
            <a:off x="3590549" y="1869639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4" name="Retângulo de cantos arredondados 143"/>
          <p:cNvSpPr/>
          <p:nvPr/>
        </p:nvSpPr>
        <p:spPr>
          <a:xfrm>
            <a:off x="3590549" y="1869639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7</a:t>
            </a:r>
            <a:endParaRPr lang="pt-BR" sz="8800" dirty="0"/>
          </a:p>
        </p:txBody>
      </p:sp>
      <p:sp>
        <p:nvSpPr>
          <p:cNvPr id="145" name="Multiplicar 144"/>
          <p:cNvSpPr/>
          <p:nvPr/>
        </p:nvSpPr>
        <p:spPr>
          <a:xfrm>
            <a:off x="2414850" y="2652220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6" name="Elipse 145"/>
          <p:cNvSpPr/>
          <p:nvPr/>
        </p:nvSpPr>
        <p:spPr>
          <a:xfrm>
            <a:off x="2486441" y="2006320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7" name="Retângulo de cantos arredondados 146"/>
          <p:cNvSpPr/>
          <p:nvPr/>
        </p:nvSpPr>
        <p:spPr>
          <a:xfrm>
            <a:off x="1589681" y="1874557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8" name="Retângulo de cantos arredondados 147"/>
          <p:cNvSpPr/>
          <p:nvPr/>
        </p:nvSpPr>
        <p:spPr>
          <a:xfrm>
            <a:off x="1589681" y="1874557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6</a:t>
            </a:r>
            <a:endParaRPr lang="pt-BR" sz="8800" dirty="0"/>
          </a:p>
        </p:txBody>
      </p:sp>
      <p:sp>
        <p:nvSpPr>
          <p:cNvPr id="149" name="Multiplicar 148"/>
          <p:cNvSpPr/>
          <p:nvPr/>
        </p:nvSpPr>
        <p:spPr>
          <a:xfrm>
            <a:off x="2390268" y="4407278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0" name="Elipse 149"/>
          <p:cNvSpPr/>
          <p:nvPr/>
        </p:nvSpPr>
        <p:spPr>
          <a:xfrm>
            <a:off x="2461859" y="3761378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1" name="Retângulo de cantos arredondados 150"/>
          <p:cNvSpPr/>
          <p:nvPr/>
        </p:nvSpPr>
        <p:spPr>
          <a:xfrm>
            <a:off x="1565099" y="3629615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2" name="Retângulo de cantos arredondados 151"/>
          <p:cNvSpPr/>
          <p:nvPr/>
        </p:nvSpPr>
        <p:spPr>
          <a:xfrm>
            <a:off x="1565099" y="3629615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11</a:t>
            </a:r>
            <a:endParaRPr lang="pt-BR" sz="7200" dirty="0"/>
          </a:p>
        </p:txBody>
      </p:sp>
      <p:sp>
        <p:nvSpPr>
          <p:cNvPr id="153" name="Multiplicar 152"/>
          <p:cNvSpPr/>
          <p:nvPr/>
        </p:nvSpPr>
        <p:spPr>
          <a:xfrm>
            <a:off x="4400967" y="4412192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4" name="Elipse 153"/>
          <p:cNvSpPr/>
          <p:nvPr/>
        </p:nvSpPr>
        <p:spPr>
          <a:xfrm>
            <a:off x="4472558" y="3766292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5" name="Retângulo de cantos arredondados 154"/>
          <p:cNvSpPr/>
          <p:nvPr/>
        </p:nvSpPr>
        <p:spPr>
          <a:xfrm>
            <a:off x="3575798" y="3634529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6" name="Retângulo de cantos arredondados 155"/>
          <p:cNvSpPr/>
          <p:nvPr/>
        </p:nvSpPr>
        <p:spPr>
          <a:xfrm>
            <a:off x="3575798" y="3634529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12</a:t>
            </a:r>
            <a:endParaRPr lang="pt-BR" sz="7200" dirty="0"/>
          </a:p>
        </p:txBody>
      </p:sp>
      <p:sp>
        <p:nvSpPr>
          <p:cNvPr id="157" name="Multiplicar 156"/>
          <p:cNvSpPr/>
          <p:nvPr/>
        </p:nvSpPr>
        <p:spPr>
          <a:xfrm>
            <a:off x="4415715" y="6088594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8" name="Elipse 157"/>
          <p:cNvSpPr/>
          <p:nvPr/>
        </p:nvSpPr>
        <p:spPr>
          <a:xfrm>
            <a:off x="4487306" y="5442694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9" name="Retângulo de cantos arredondados 158"/>
          <p:cNvSpPr/>
          <p:nvPr/>
        </p:nvSpPr>
        <p:spPr>
          <a:xfrm>
            <a:off x="3590546" y="5310931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0" name="Retângulo de cantos arredondados 159"/>
          <p:cNvSpPr/>
          <p:nvPr/>
        </p:nvSpPr>
        <p:spPr>
          <a:xfrm>
            <a:off x="3590546" y="5310931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17</a:t>
            </a:r>
            <a:endParaRPr lang="pt-BR" sz="7200" dirty="0"/>
          </a:p>
        </p:txBody>
      </p:sp>
      <p:sp>
        <p:nvSpPr>
          <p:cNvPr id="161" name="Multiplicar 160"/>
          <p:cNvSpPr/>
          <p:nvPr/>
        </p:nvSpPr>
        <p:spPr>
          <a:xfrm>
            <a:off x="2375519" y="6103344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2" name="Elipse 161"/>
          <p:cNvSpPr/>
          <p:nvPr/>
        </p:nvSpPr>
        <p:spPr>
          <a:xfrm>
            <a:off x="2447110" y="5457444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3" name="Retângulo de cantos arredondados 162"/>
          <p:cNvSpPr/>
          <p:nvPr/>
        </p:nvSpPr>
        <p:spPr>
          <a:xfrm>
            <a:off x="1550350" y="5325681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4" name="Retângulo de cantos arredondados 163"/>
          <p:cNvSpPr/>
          <p:nvPr/>
        </p:nvSpPr>
        <p:spPr>
          <a:xfrm>
            <a:off x="1550350" y="5325681"/>
            <a:ext cx="1299882" cy="125505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16</a:t>
            </a:r>
            <a:endParaRPr lang="pt-BR" sz="7200" dirty="0"/>
          </a:p>
        </p:txBody>
      </p:sp>
    </p:spTree>
    <p:extLst>
      <p:ext uri="{BB962C8B-B14F-4D97-AF65-F5344CB8AC3E}">
        <p14:creationId xmlns:p14="http://schemas.microsoft.com/office/powerpoint/2010/main" val="3600687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3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7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5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8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7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421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2" fill="hold">
                      <p:stCondLst>
                        <p:cond delay="0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429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0" fill="hold">
                      <p:stCondLst>
                        <p:cond delay="0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0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5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479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0" fill="hold">
                      <p:stCondLst>
                        <p:cond delay="0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48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8" fill="hold">
                      <p:stCondLst>
                        <p:cond delay="0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545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6" fill="hold">
                      <p:stCondLst>
                        <p:cond delay="0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553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4" fill="hold">
                      <p:stCondLst>
                        <p:cond delay="0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7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87" grpId="0" animBg="1"/>
      <p:bldP spid="87" grpId="1" animBg="1"/>
      <p:bldP spid="88" grpId="0" animBg="1"/>
      <p:bldP spid="88" grpId="1" animBg="1"/>
      <p:bldP spid="91" grpId="0" animBg="1"/>
      <p:bldP spid="91" grpId="1" animBg="1"/>
      <p:bldP spid="92" grpId="0" animBg="1"/>
      <p:bldP spid="92" grpId="1" animBg="1"/>
      <p:bldP spid="99" grpId="0" animBg="1"/>
      <p:bldP spid="99" grpId="1" animBg="1"/>
      <p:bldP spid="100" grpId="0" animBg="1"/>
      <p:bldP spid="100" grpId="1" animBg="1"/>
      <p:bldP spid="103" grpId="0" animBg="1"/>
      <p:bldP spid="103" grpId="1" animBg="1"/>
      <p:bldP spid="104" grpId="0" animBg="1"/>
      <p:bldP spid="104" grpId="1" animBg="1"/>
      <p:bldP spid="107" grpId="0" animBg="1"/>
      <p:bldP spid="107" grpId="1" animBg="1"/>
      <p:bldP spid="108" grpId="0" animBg="1"/>
      <p:bldP spid="108" grpId="1" animBg="1"/>
      <p:bldP spid="111" grpId="0" animBg="1"/>
      <p:bldP spid="111" grpId="1" animBg="1"/>
      <p:bldP spid="112" grpId="0" animBg="1"/>
      <p:bldP spid="112" grpId="1" animBg="1"/>
      <p:bldP spid="115" grpId="0" animBg="1"/>
      <p:bldP spid="115" grpId="1" animBg="1"/>
      <p:bldP spid="116" grpId="0" animBg="1"/>
      <p:bldP spid="116" grpId="1" animBg="1"/>
      <p:bldP spid="119" grpId="0" animBg="1"/>
      <p:bldP spid="119" grpId="1" animBg="1"/>
      <p:bldP spid="120" grpId="0" animBg="1"/>
      <p:bldP spid="120" grpId="1" animBg="1"/>
      <p:bldP spid="123" grpId="0" animBg="1"/>
      <p:bldP spid="123" grpId="1" animBg="1"/>
      <p:bldP spid="124" grpId="0" animBg="1"/>
      <p:bldP spid="124" grpId="1" animBg="1"/>
      <p:bldP spid="127" grpId="0" animBg="1"/>
      <p:bldP spid="127" grpId="1" animBg="1"/>
      <p:bldP spid="128" grpId="0" animBg="1"/>
      <p:bldP spid="128" grpId="1" animBg="1"/>
      <p:bldP spid="131" grpId="0" animBg="1"/>
      <p:bldP spid="131" grpId="1" animBg="1"/>
      <p:bldP spid="132" grpId="0" animBg="1"/>
      <p:bldP spid="132" grpId="1" animBg="1"/>
      <p:bldP spid="135" grpId="0" animBg="1"/>
      <p:bldP spid="135" grpId="1" animBg="1"/>
      <p:bldP spid="136" grpId="0" animBg="1"/>
      <p:bldP spid="136" grpId="1" animBg="1"/>
      <p:bldP spid="139" grpId="0" animBg="1"/>
      <p:bldP spid="139" grpId="1" animBg="1"/>
      <p:bldP spid="140" grpId="0" animBg="1"/>
      <p:bldP spid="140" grpId="1" animBg="1"/>
      <p:bldP spid="143" grpId="0" animBg="1"/>
      <p:bldP spid="143" grpId="1" animBg="1"/>
      <p:bldP spid="144" grpId="0" animBg="1"/>
      <p:bldP spid="144" grpId="1" animBg="1"/>
      <p:bldP spid="147" grpId="0" animBg="1"/>
      <p:bldP spid="147" grpId="1" animBg="1"/>
      <p:bldP spid="148" grpId="0" animBg="1"/>
      <p:bldP spid="148" grpId="1" animBg="1"/>
      <p:bldP spid="151" grpId="0" animBg="1"/>
      <p:bldP spid="151" grpId="1" animBg="1"/>
      <p:bldP spid="152" grpId="0" animBg="1"/>
      <p:bldP spid="152" grpId="1" animBg="1"/>
      <p:bldP spid="155" grpId="0" animBg="1"/>
      <p:bldP spid="155" grpId="1" animBg="1"/>
      <p:bldP spid="156" grpId="0" animBg="1"/>
      <p:bldP spid="156" grpId="1" animBg="1"/>
      <p:bldP spid="159" grpId="0" animBg="1"/>
      <p:bldP spid="159" grpId="1" animBg="1"/>
      <p:bldP spid="160" grpId="0" animBg="1"/>
      <p:bldP spid="160" grpId="1" animBg="1"/>
      <p:bldP spid="163" grpId="0" animBg="1"/>
      <p:bldP spid="163" grpId="1" animBg="1"/>
      <p:bldP spid="164" grpId="0" animBg="1"/>
      <p:bldP spid="16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20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zuin ferreira</dc:creator>
  <cp:lastModifiedBy>gabriela zuin ferreira</cp:lastModifiedBy>
  <cp:revision>17</cp:revision>
  <dcterms:created xsi:type="dcterms:W3CDTF">2020-04-06T02:51:34Z</dcterms:created>
  <dcterms:modified xsi:type="dcterms:W3CDTF">2020-04-10T15:25:40Z</dcterms:modified>
  <cp:contentStatus/>
</cp:coreProperties>
</file>