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7Gd4oh5DmIdov65nvyfdzQ==" hashData="wzevCYcfp8fy0ImhH0VFYAmY5lBp/IE7NL/2DfjXqbHYt0P6NFIMPdi/WbDNII6YVu4LZnUygQhdEIIbkBtRn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52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52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96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93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23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66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00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94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84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19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6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7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ultiplicar 12"/>
          <p:cNvSpPr/>
          <p:nvPr/>
        </p:nvSpPr>
        <p:spPr>
          <a:xfrm>
            <a:off x="2444346" y="1039722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2444346" y="363984"/>
            <a:ext cx="430306" cy="313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612001" y="312024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612001" y="312023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1</a:t>
            </a:r>
            <a:endParaRPr lang="pt-BR" sz="8800" dirty="0"/>
          </a:p>
        </p:txBody>
      </p:sp>
      <p:sp>
        <p:nvSpPr>
          <p:cNvPr id="19" name="Multiplicar 18"/>
          <p:cNvSpPr/>
          <p:nvPr/>
        </p:nvSpPr>
        <p:spPr>
          <a:xfrm>
            <a:off x="4472777" y="1152527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472777" y="276898"/>
            <a:ext cx="370798" cy="1965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3586729" y="276255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3587720" y="276255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2</a:t>
            </a:r>
          </a:p>
        </p:txBody>
      </p:sp>
      <p:sp>
        <p:nvSpPr>
          <p:cNvPr id="23" name="Multiplicar 22"/>
          <p:cNvSpPr/>
          <p:nvPr/>
        </p:nvSpPr>
        <p:spPr>
          <a:xfrm>
            <a:off x="6413247" y="1092043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5545956" y="287601"/>
            <a:ext cx="430306" cy="313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5534225" y="249813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524320" y="250077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3</a:t>
            </a:r>
          </a:p>
        </p:txBody>
      </p:sp>
      <p:sp>
        <p:nvSpPr>
          <p:cNvPr id="27" name="Multiplicar 26"/>
          <p:cNvSpPr/>
          <p:nvPr/>
        </p:nvSpPr>
        <p:spPr>
          <a:xfrm>
            <a:off x="8316310" y="1119291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8237011" y="242949"/>
            <a:ext cx="430306" cy="313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7406316" y="242949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7411593" y="249813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4</a:t>
            </a:r>
          </a:p>
        </p:txBody>
      </p:sp>
      <p:sp>
        <p:nvSpPr>
          <p:cNvPr id="31" name="Multiplicar 30"/>
          <p:cNvSpPr/>
          <p:nvPr/>
        </p:nvSpPr>
        <p:spPr>
          <a:xfrm>
            <a:off x="10264653" y="1113533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10288861" y="253129"/>
            <a:ext cx="351940" cy="281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de cantos arredondados 32"/>
          <p:cNvSpPr/>
          <p:nvPr/>
        </p:nvSpPr>
        <p:spPr>
          <a:xfrm>
            <a:off x="9404502" y="230231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de cantos arredondados 33"/>
          <p:cNvSpPr/>
          <p:nvPr/>
        </p:nvSpPr>
        <p:spPr>
          <a:xfrm>
            <a:off x="9417333" y="230230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5</a:t>
            </a:r>
          </a:p>
        </p:txBody>
      </p:sp>
      <p:sp>
        <p:nvSpPr>
          <p:cNvPr id="35" name="Multiplicar 34"/>
          <p:cNvSpPr/>
          <p:nvPr/>
        </p:nvSpPr>
        <p:spPr>
          <a:xfrm>
            <a:off x="10249678" y="2655720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10288861" y="1850509"/>
            <a:ext cx="301958" cy="3137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de cantos arredondados 36"/>
          <p:cNvSpPr/>
          <p:nvPr/>
        </p:nvSpPr>
        <p:spPr>
          <a:xfrm>
            <a:off x="9387093" y="1807374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de cantos arredondados 37"/>
          <p:cNvSpPr/>
          <p:nvPr/>
        </p:nvSpPr>
        <p:spPr>
          <a:xfrm>
            <a:off x="9394286" y="1807374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10</a:t>
            </a:r>
            <a:endParaRPr lang="pt-BR" sz="7200" dirty="0"/>
          </a:p>
        </p:txBody>
      </p:sp>
      <p:sp>
        <p:nvSpPr>
          <p:cNvPr id="39" name="Multiplicar 38"/>
          <p:cNvSpPr/>
          <p:nvPr/>
        </p:nvSpPr>
        <p:spPr>
          <a:xfrm>
            <a:off x="8238661" y="2661789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Elipse 39"/>
          <p:cNvSpPr/>
          <p:nvPr/>
        </p:nvSpPr>
        <p:spPr>
          <a:xfrm>
            <a:off x="8303165" y="1866203"/>
            <a:ext cx="355187" cy="2549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de cantos arredondados 40"/>
          <p:cNvSpPr/>
          <p:nvPr/>
        </p:nvSpPr>
        <p:spPr>
          <a:xfrm>
            <a:off x="7393513" y="1803750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de cantos arredondados 41"/>
          <p:cNvSpPr/>
          <p:nvPr/>
        </p:nvSpPr>
        <p:spPr>
          <a:xfrm>
            <a:off x="7398009" y="1807374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9</a:t>
            </a:r>
          </a:p>
        </p:txBody>
      </p:sp>
      <p:sp>
        <p:nvSpPr>
          <p:cNvPr id="43" name="Multiplicar 42"/>
          <p:cNvSpPr/>
          <p:nvPr/>
        </p:nvSpPr>
        <p:spPr>
          <a:xfrm>
            <a:off x="6402631" y="2683380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Elipse 43"/>
          <p:cNvSpPr/>
          <p:nvPr/>
        </p:nvSpPr>
        <p:spPr>
          <a:xfrm>
            <a:off x="6473972" y="1808989"/>
            <a:ext cx="372466" cy="302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 de cantos arredondados 44"/>
          <p:cNvSpPr/>
          <p:nvPr/>
        </p:nvSpPr>
        <p:spPr>
          <a:xfrm>
            <a:off x="5552636" y="1803750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tângulo de cantos arredondados 45"/>
          <p:cNvSpPr/>
          <p:nvPr/>
        </p:nvSpPr>
        <p:spPr>
          <a:xfrm>
            <a:off x="5557563" y="1800078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8</a:t>
            </a:r>
          </a:p>
        </p:txBody>
      </p:sp>
      <p:sp>
        <p:nvSpPr>
          <p:cNvPr id="47" name="Multiplicar 46"/>
          <p:cNvSpPr/>
          <p:nvPr/>
        </p:nvSpPr>
        <p:spPr>
          <a:xfrm>
            <a:off x="4404304" y="2643232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Elipse 47"/>
          <p:cNvSpPr/>
          <p:nvPr/>
        </p:nvSpPr>
        <p:spPr>
          <a:xfrm>
            <a:off x="4437619" y="1936422"/>
            <a:ext cx="430306" cy="313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de cantos arredondados 48"/>
          <p:cNvSpPr/>
          <p:nvPr/>
        </p:nvSpPr>
        <p:spPr>
          <a:xfrm>
            <a:off x="3586729" y="1867592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de cantos arredondados 49"/>
          <p:cNvSpPr/>
          <p:nvPr/>
        </p:nvSpPr>
        <p:spPr>
          <a:xfrm>
            <a:off x="3593325" y="1869348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7</a:t>
            </a:r>
          </a:p>
        </p:txBody>
      </p:sp>
      <p:sp>
        <p:nvSpPr>
          <p:cNvPr id="51" name="Multiplicar 50"/>
          <p:cNvSpPr/>
          <p:nvPr/>
        </p:nvSpPr>
        <p:spPr>
          <a:xfrm>
            <a:off x="2397696" y="2786716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Elipse 51"/>
          <p:cNvSpPr/>
          <p:nvPr/>
        </p:nvSpPr>
        <p:spPr>
          <a:xfrm>
            <a:off x="2406661" y="1956430"/>
            <a:ext cx="430306" cy="313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Retângulo de cantos arredondados 52"/>
          <p:cNvSpPr/>
          <p:nvPr/>
        </p:nvSpPr>
        <p:spPr>
          <a:xfrm>
            <a:off x="1554927" y="1956429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de cantos arredondados 53"/>
          <p:cNvSpPr/>
          <p:nvPr/>
        </p:nvSpPr>
        <p:spPr>
          <a:xfrm>
            <a:off x="1576973" y="1956428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6</a:t>
            </a:r>
          </a:p>
        </p:txBody>
      </p:sp>
      <p:sp>
        <p:nvSpPr>
          <p:cNvPr id="55" name="Multiplicar 54"/>
          <p:cNvSpPr/>
          <p:nvPr/>
        </p:nvSpPr>
        <p:spPr>
          <a:xfrm>
            <a:off x="2391472" y="4401834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Elipse 55"/>
          <p:cNvSpPr/>
          <p:nvPr/>
        </p:nvSpPr>
        <p:spPr>
          <a:xfrm>
            <a:off x="2438897" y="3759781"/>
            <a:ext cx="398070" cy="2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Retângulo de cantos arredondados 56"/>
          <p:cNvSpPr/>
          <p:nvPr/>
        </p:nvSpPr>
        <p:spPr>
          <a:xfrm>
            <a:off x="1583735" y="3645244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de cantos arredondados 57"/>
          <p:cNvSpPr/>
          <p:nvPr/>
        </p:nvSpPr>
        <p:spPr>
          <a:xfrm>
            <a:off x="1574770" y="3674020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11</a:t>
            </a:r>
            <a:endParaRPr lang="pt-BR" sz="7200" dirty="0"/>
          </a:p>
        </p:txBody>
      </p:sp>
      <p:sp>
        <p:nvSpPr>
          <p:cNvPr id="59" name="Multiplicar 58"/>
          <p:cNvSpPr/>
          <p:nvPr/>
        </p:nvSpPr>
        <p:spPr>
          <a:xfrm>
            <a:off x="4420916" y="4461032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Elipse 59"/>
          <p:cNvSpPr/>
          <p:nvPr/>
        </p:nvSpPr>
        <p:spPr>
          <a:xfrm>
            <a:off x="4446399" y="4133250"/>
            <a:ext cx="381804" cy="270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Retângulo de cantos arredondados 60"/>
          <p:cNvSpPr/>
          <p:nvPr/>
        </p:nvSpPr>
        <p:spPr>
          <a:xfrm>
            <a:off x="3612166" y="3608056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tângulo de cantos arredondados 61"/>
          <p:cNvSpPr/>
          <p:nvPr/>
        </p:nvSpPr>
        <p:spPr>
          <a:xfrm>
            <a:off x="3593325" y="3616761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12</a:t>
            </a:r>
            <a:endParaRPr lang="pt-BR" sz="7200" dirty="0"/>
          </a:p>
        </p:txBody>
      </p:sp>
      <p:sp>
        <p:nvSpPr>
          <p:cNvPr id="63" name="Multiplicar 62"/>
          <p:cNvSpPr/>
          <p:nvPr/>
        </p:nvSpPr>
        <p:spPr>
          <a:xfrm>
            <a:off x="6353234" y="4399835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5505658" y="3636696"/>
            <a:ext cx="430306" cy="313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Retângulo de cantos arredondados 64"/>
          <p:cNvSpPr/>
          <p:nvPr/>
        </p:nvSpPr>
        <p:spPr>
          <a:xfrm>
            <a:off x="5488048" y="3588488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de cantos arredondados 65"/>
          <p:cNvSpPr/>
          <p:nvPr/>
        </p:nvSpPr>
        <p:spPr>
          <a:xfrm>
            <a:off x="5490389" y="3596875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13</a:t>
            </a:r>
            <a:endParaRPr lang="pt-BR" sz="7200" dirty="0"/>
          </a:p>
        </p:txBody>
      </p:sp>
      <p:sp>
        <p:nvSpPr>
          <p:cNvPr id="67" name="Multiplicar 66"/>
          <p:cNvSpPr/>
          <p:nvPr/>
        </p:nvSpPr>
        <p:spPr>
          <a:xfrm>
            <a:off x="8238661" y="4301550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/>
          <p:cNvSpPr/>
          <p:nvPr/>
        </p:nvSpPr>
        <p:spPr>
          <a:xfrm>
            <a:off x="8238661" y="3625812"/>
            <a:ext cx="430306" cy="313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Retângulo de cantos arredondados 68"/>
          <p:cNvSpPr/>
          <p:nvPr/>
        </p:nvSpPr>
        <p:spPr>
          <a:xfrm>
            <a:off x="7406316" y="3573852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Retângulo de cantos arredondados 69"/>
          <p:cNvSpPr/>
          <p:nvPr/>
        </p:nvSpPr>
        <p:spPr>
          <a:xfrm>
            <a:off x="7406316" y="3573851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14</a:t>
            </a:r>
            <a:endParaRPr lang="pt-BR" sz="7200" dirty="0"/>
          </a:p>
        </p:txBody>
      </p:sp>
      <p:sp>
        <p:nvSpPr>
          <p:cNvPr id="71" name="Multiplicar 70"/>
          <p:cNvSpPr/>
          <p:nvPr/>
        </p:nvSpPr>
        <p:spPr>
          <a:xfrm>
            <a:off x="10288861" y="4335465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Elipse 71"/>
          <p:cNvSpPr/>
          <p:nvPr/>
        </p:nvSpPr>
        <p:spPr>
          <a:xfrm>
            <a:off x="10353812" y="3586438"/>
            <a:ext cx="363130" cy="284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Retângulo de cantos arredondados 72"/>
          <p:cNvSpPr/>
          <p:nvPr/>
        </p:nvSpPr>
        <p:spPr>
          <a:xfrm>
            <a:off x="9428250" y="3573850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Retângulo de cantos arredondados 73"/>
          <p:cNvSpPr/>
          <p:nvPr/>
        </p:nvSpPr>
        <p:spPr>
          <a:xfrm>
            <a:off x="9439103" y="3573849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15</a:t>
            </a:r>
            <a:endParaRPr lang="pt-BR" sz="7200" dirty="0"/>
          </a:p>
        </p:txBody>
      </p:sp>
      <p:sp>
        <p:nvSpPr>
          <p:cNvPr id="75" name="Multiplicar 74"/>
          <p:cNvSpPr/>
          <p:nvPr/>
        </p:nvSpPr>
        <p:spPr>
          <a:xfrm>
            <a:off x="10249678" y="5983899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Elipse 75"/>
          <p:cNvSpPr/>
          <p:nvPr/>
        </p:nvSpPr>
        <p:spPr>
          <a:xfrm>
            <a:off x="10249678" y="5308161"/>
            <a:ext cx="430306" cy="313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Retângulo de cantos arredondados 76"/>
          <p:cNvSpPr/>
          <p:nvPr/>
        </p:nvSpPr>
        <p:spPr>
          <a:xfrm>
            <a:off x="9417333" y="5256201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8" name="Retângulo de cantos arredondados 77"/>
          <p:cNvSpPr/>
          <p:nvPr/>
        </p:nvSpPr>
        <p:spPr>
          <a:xfrm>
            <a:off x="9417333" y="5239787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20</a:t>
            </a:r>
            <a:endParaRPr lang="pt-BR" sz="7200" dirty="0"/>
          </a:p>
        </p:txBody>
      </p:sp>
      <p:sp>
        <p:nvSpPr>
          <p:cNvPr id="83" name="Multiplicar 82"/>
          <p:cNvSpPr/>
          <p:nvPr/>
        </p:nvSpPr>
        <p:spPr>
          <a:xfrm>
            <a:off x="8228046" y="5996335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4" name="Elipse 83"/>
          <p:cNvSpPr/>
          <p:nvPr/>
        </p:nvSpPr>
        <p:spPr>
          <a:xfrm>
            <a:off x="8228046" y="5320597"/>
            <a:ext cx="430306" cy="313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5" name="Retângulo de cantos arredondados 84"/>
          <p:cNvSpPr/>
          <p:nvPr/>
        </p:nvSpPr>
        <p:spPr>
          <a:xfrm>
            <a:off x="7395701" y="5268637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Retângulo de cantos arredondados 85"/>
          <p:cNvSpPr/>
          <p:nvPr/>
        </p:nvSpPr>
        <p:spPr>
          <a:xfrm>
            <a:off x="7396347" y="5239687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19</a:t>
            </a:r>
            <a:endParaRPr lang="pt-BR" sz="7200" dirty="0"/>
          </a:p>
        </p:txBody>
      </p:sp>
      <p:sp>
        <p:nvSpPr>
          <p:cNvPr id="87" name="Multiplicar 86"/>
          <p:cNvSpPr/>
          <p:nvPr/>
        </p:nvSpPr>
        <p:spPr>
          <a:xfrm>
            <a:off x="6411596" y="6101437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8" name="Elipse 87"/>
          <p:cNvSpPr/>
          <p:nvPr/>
        </p:nvSpPr>
        <p:spPr>
          <a:xfrm>
            <a:off x="6411596" y="5237092"/>
            <a:ext cx="430306" cy="313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Retângulo de cantos arredondados 88"/>
          <p:cNvSpPr/>
          <p:nvPr/>
        </p:nvSpPr>
        <p:spPr>
          <a:xfrm>
            <a:off x="5542020" y="5241533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Retângulo de cantos arredondados 89"/>
          <p:cNvSpPr/>
          <p:nvPr/>
        </p:nvSpPr>
        <p:spPr>
          <a:xfrm>
            <a:off x="5542020" y="5238677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18</a:t>
            </a:r>
            <a:endParaRPr lang="pt-BR" sz="7200" dirty="0"/>
          </a:p>
        </p:txBody>
      </p:sp>
      <p:sp>
        <p:nvSpPr>
          <p:cNvPr id="91" name="Multiplicar 90"/>
          <p:cNvSpPr/>
          <p:nvPr/>
        </p:nvSpPr>
        <p:spPr>
          <a:xfrm>
            <a:off x="4446035" y="6002551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" name="Elipse 91"/>
          <p:cNvSpPr/>
          <p:nvPr/>
        </p:nvSpPr>
        <p:spPr>
          <a:xfrm>
            <a:off x="3728174" y="5308160"/>
            <a:ext cx="430306" cy="313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" name="Retângulo de cantos arredondados 92"/>
          <p:cNvSpPr/>
          <p:nvPr/>
        </p:nvSpPr>
        <p:spPr>
          <a:xfrm>
            <a:off x="3597005" y="5285649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4" name="Retângulo de cantos arredondados 93"/>
          <p:cNvSpPr/>
          <p:nvPr/>
        </p:nvSpPr>
        <p:spPr>
          <a:xfrm>
            <a:off x="3602538" y="5294338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17</a:t>
            </a:r>
            <a:endParaRPr lang="pt-BR" sz="7200" dirty="0"/>
          </a:p>
        </p:txBody>
      </p:sp>
      <p:sp>
        <p:nvSpPr>
          <p:cNvPr id="95" name="Multiplicar 94"/>
          <p:cNvSpPr/>
          <p:nvPr/>
        </p:nvSpPr>
        <p:spPr>
          <a:xfrm>
            <a:off x="2349761" y="6024318"/>
            <a:ext cx="439271" cy="439271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6" name="Elipse 95"/>
          <p:cNvSpPr/>
          <p:nvPr/>
        </p:nvSpPr>
        <p:spPr>
          <a:xfrm>
            <a:off x="2416952" y="5681777"/>
            <a:ext cx="337456" cy="283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7" name="Retângulo de cantos arredondados 96"/>
          <p:cNvSpPr/>
          <p:nvPr/>
        </p:nvSpPr>
        <p:spPr>
          <a:xfrm>
            <a:off x="1542232" y="5303875"/>
            <a:ext cx="1299882" cy="1255059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8" name="Retângulo de cantos arredondados 97"/>
          <p:cNvSpPr/>
          <p:nvPr/>
        </p:nvSpPr>
        <p:spPr>
          <a:xfrm>
            <a:off x="1544789" y="5300898"/>
            <a:ext cx="1299882" cy="125505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16</a:t>
            </a:r>
            <a:endParaRPr lang="pt-BR" sz="7200" dirty="0"/>
          </a:p>
        </p:txBody>
      </p:sp>
    </p:spTree>
    <p:extLst>
      <p:ext uri="{BB962C8B-B14F-4D97-AF65-F5344CB8AC3E}">
        <p14:creationId xmlns:p14="http://schemas.microsoft.com/office/powerpoint/2010/main" val="426063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2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2" fill="hold">
                      <p:stCondLst>
                        <p:cond delay="0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2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0" fill="hold">
                      <p:stCondLst>
                        <p:cond delay="0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0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5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7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0" fill="hold">
                      <p:stCondLst>
                        <p:cond delay="0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8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8" fill="hold">
                      <p:stCondLst>
                        <p:cond delay="0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9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54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6" fill="hold">
                      <p:stCondLst>
                        <p:cond delay="0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53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4" fill="hold">
                      <p:stCondLst>
                        <p:cond delay="0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1" grpId="0" animBg="1"/>
      <p:bldP spid="11" grpId="1" animBg="1"/>
      <p:bldP spid="21" grpId="0" animBg="1"/>
      <p:bldP spid="21" grpId="1" animBg="1"/>
      <p:bldP spid="22" grpId="0" animBg="1"/>
      <p:bldP spid="22" grpId="1" animBg="1"/>
      <p:bldP spid="25" grpId="0" animBg="1"/>
      <p:bldP spid="25" grpId="1" animBg="1"/>
      <p:bldP spid="26" grpId="0" animBg="1"/>
      <p:bldP spid="26" grpId="1" animBg="1"/>
      <p:bldP spid="29" grpId="0" animBg="1"/>
      <p:bldP spid="29" grpId="1" animBg="1"/>
      <p:bldP spid="30" grpId="0" animBg="1"/>
      <p:bldP spid="30" grpId="1" animBg="1"/>
      <p:bldP spid="33" grpId="0" animBg="1"/>
      <p:bldP spid="33" grpId="1" animBg="1"/>
      <p:bldP spid="34" grpId="0" animBg="1"/>
      <p:bldP spid="34" grpId="1" animBg="1"/>
      <p:bldP spid="37" grpId="0" animBg="1"/>
      <p:bldP spid="37" grpId="1" animBg="1"/>
      <p:bldP spid="38" grpId="0" animBg="1"/>
      <p:bldP spid="38" grpId="1" animBg="1"/>
      <p:bldP spid="41" grpId="0" animBg="1"/>
      <p:bldP spid="41" grpId="1" animBg="1"/>
      <p:bldP spid="42" grpId="0" animBg="1"/>
      <p:bldP spid="42" grpId="1" animBg="1"/>
      <p:bldP spid="45" grpId="0" animBg="1"/>
      <p:bldP spid="45" grpId="1" animBg="1"/>
      <p:bldP spid="46" grpId="0" animBg="1"/>
      <p:bldP spid="46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7" grpId="0" animBg="1"/>
      <p:bldP spid="57" grpId="1" animBg="1"/>
      <p:bldP spid="58" grpId="0" animBg="1"/>
      <p:bldP spid="58" grpId="1" animBg="1"/>
      <p:bldP spid="61" grpId="0" animBg="1"/>
      <p:bldP spid="61" grpId="1" animBg="1"/>
      <p:bldP spid="62" grpId="0" animBg="1"/>
      <p:bldP spid="62" grpId="1" animBg="1"/>
      <p:bldP spid="65" grpId="0" animBg="1"/>
      <p:bldP spid="65" grpId="1" animBg="1"/>
      <p:bldP spid="66" grpId="0" animBg="1"/>
      <p:bldP spid="66" grpId="1" animBg="1"/>
      <p:bldP spid="69" grpId="0" animBg="1"/>
      <p:bldP spid="69" grpId="1" animBg="1"/>
      <p:bldP spid="70" grpId="0" animBg="1"/>
      <p:bldP spid="70" grpId="1" animBg="1"/>
      <p:bldP spid="73" grpId="0" animBg="1"/>
      <p:bldP spid="73" grpId="1" animBg="1"/>
      <p:bldP spid="74" grpId="0" animBg="1"/>
      <p:bldP spid="74" grpId="1" animBg="1"/>
      <p:bldP spid="77" grpId="0" animBg="1"/>
      <p:bldP spid="77" grpId="1" animBg="1"/>
      <p:bldP spid="78" grpId="0" animBg="1"/>
      <p:bldP spid="78" grpId="1" animBg="1"/>
      <p:bldP spid="85" grpId="0" animBg="1"/>
      <p:bldP spid="85" grpId="1" animBg="1"/>
      <p:bldP spid="86" grpId="0" animBg="1"/>
      <p:bldP spid="86" grpId="1" animBg="1"/>
      <p:bldP spid="89" grpId="0" animBg="1"/>
      <p:bldP spid="89" grpId="1" animBg="1"/>
      <p:bldP spid="90" grpId="0" animBg="1"/>
      <p:bldP spid="90" grpId="1" animBg="1"/>
      <p:bldP spid="93" grpId="0" animBg="1"/>
      <p:bldP spid="93" grpId="1" animBg="1"/>
      <p:bldP spid="94" grpId="0" animBg="1"/>
      <p:bldP spid="94" grpId="1" animBg="1"/>
      <p:bldP spid="97" grpId="0" animBg="1"/>
      <p:bldP spid="97" grpId="1" animBg="1"/>
      <p:bldP spid="98" grpId="0" animBg="1"/>
      <p:bldP spid="9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20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zuin ferreira</dc:creator>
  <cp:lastModifiedBy>gabriela zuin ferreira</cp:lastModifiedBy>
  <cp:revision>13</cp:revision>
  <dcterms:created xsi:type="dcterms:W3CDTF">2020-04-06T02:51:34Z</dcterms:created>
  <dcterms:modified xsi:type="dcterms:W3CDTF">2020-04-10T17:08:54Z</dcterms:modified>
  <cp:contentStatus/>
</cp:coreProperties>
</file>