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AEA51-5EA2-4DC8-A629-6EA4A52BAD9E}" type="datetimeFigureOut">
              <a:rPr lang="pt-BR" smtClean="0"/>
              <a:t>27/04/2020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02AFF-DC6D-4B79-9FBD-DECEC53971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877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02AFF-DC6D-4B79-9FBD-DECEC539717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90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A74973-491B-4798-BD29-50C733D3F26F}" type="datetime1">
              <a:rPr lang="pt-BR"/>
              <a:pPr lvl="0"/>
              <a:t>27/04/2020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D214BA-FD73-4808-9CB0-12F17B4FE9CA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469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D17BF4-1B27-4B98-9464-60DEEC051073}" type="datetime1">
              <a:rPr lang="pt-BR"/>
              <a:pPr lvl="0"/>
              <a:t>27/04/2020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4C110A-C6D8-46BF-B545-1CFAF44BB8E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09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9ACD14-5994-42D8-90D2-4ED36E47F002}" type="datetime1">
              <a:rPr lang="pt-BR"/>
              <a:pPr lvl="0"/>
              <a:t>27/04/2020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FCE366-24D3-4B8F-A080-29F23FEE50F8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436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1C975A-7B89-4AB8-B6BA-E7E2A59A8064}" type="datetime1">
              <a:rPr lang="pt-BR"/>
              <a:pPr lvl="0"/>
              <a:t>27/04/2020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6BBB62-E590-432A-B79E-8ED81A6AA922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61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EE11B1-0E8B-4B98-9D16-10EDB10D8BE9}" type="datetime1">
              <a:rPr lang="pt-BR"/>
              <a:pPr lvl="0"/>
              <a:t>27/04/2020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A9B44B-3FAF-4126-87BC-3197B0B6DA51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43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808649-EA55-4807-B1AC-6ADF8C894E84}" type="datetime1">
              <a:rPr lang="pt-BR"/>
              <a:pPr lvl="0"/>
              <a:t>27/04/2020</a:t>
            </a:fld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052032-DD48-4E52-925C-82D4562E2198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91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D7F8F9-4B02-4AAE-8D01-E9DDC3FE8F09}" type="datetime1">
              <a:rPr lang="pt-BR"/>
              <a:pPr lvl="0"/>
              <a:t>27/04/2020</a:t>
            </a:fld>
            <a:endParaRPr lang="pt-BR"/>
          </a:p>
        </p:txBody>
      </p:sp>
      <p:sp>
        <p:nvSpPr>
          <p:cNvPr id="8" name="Espaço Reservado para Rodapé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9" name="Espaço Reservado para Número de Slid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C37327-162B-44BB-A93E-D4096FFFB802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844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21B243-596D-40E6-B80F-E6032099E7C1}" type="datetime1">
              <a:rPr lang="pt-BR"/>
              <a:pPr lvl="0"/>
              <a:t>27/04/2020</a:t>
            </a:fld>
            <a:endParaRPr lang="pt-BR"/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DAB6A1-1F9D-404C-95F8-F87D01042BE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336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66CC81-163E-4EC5-926C-994C2A5748C2}" type="datetime1">
              <a:rPr lang="pt-BR"/>
              <a:pPr lvl="0"/>
              <a:t>27/04/2020</a:t>
            </a:fld>
            <a:endParaRPr lang="pt-BR"/>
          </a:p>
        </p:txBody>
      </p:sp>
      <p:sp>
        <p:nvSpPr>
          <p:cNvPr id="3" name="Espaço Reservado para Rodapé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2C02AD-D9AE-43C6-8C13-4279499B4342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15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F78E74-2531-487E-8C03-90F095DCF238}" type="datetime1">
              <a:rPr lang="pt-BR"/>
              <a:pPr lvl="0"/>
              <a:t>27/04/2020</a:t>
            </a:fld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33035C-A3E9-47BA-893A-E789F6FBB25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99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pt-BR"/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FE0914-E089-42B8-BDE3-62E833FFBE0F}" type="datetime1">
              <a:rPr lang="pt-BR"/>
              <a:pPr lvl="0"/>
              <a:t>27/04/2020</a:t>
            </a:fld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503FB1-72B5-46FC-B17B-C161BA9C10D0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11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8980EC2-27A7-48B7-B42D-B8EF7BB69CAF}" type="datetime1">
              <a:rPr lang="pt-BR"/>
              <a:pPr lvl="0"/>
              <a:t>27/04/2020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69AF841-E795-4BC1-93B3-24A26214BDE1}" type="slidenum"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t-B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pt-B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FEFO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FEFA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FOFE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FOFI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SASA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SASE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SASO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SASU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XAXE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XAXO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XAXU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FAFO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XAXI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XAFA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XAFO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XAFU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XAFE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FAFE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FAFU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FAFU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FEFA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FEFI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FEFO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 txBox="1"/>
          <p:nvPr/>
        </p:nvSpPr>
        <p:spPr>
          <a:xfrm rot="20537821">
            <a:off x="999486" y="4030649"/>
            <a:ext cx="3054416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 TE KE SI XI JO LI RA VA VO PO BI TI DO GUE AR XO JU IS</a:t>
            </a:r>
          </a:p>
        </p:txBody>
      </p:sp>
      <p:sp>
        <p:nvSpPr>
          <p:cNvPr id="3" name="CaixaDeTexto 4"/>
          <p:cNvSpPr txBox="1"/>
          <p:nvPr/>
        </p:nvSpPr>
        <p:spPr>
          <a:xfrm rot="21172292">
            <a:off x="8244111" y="3553570"/>
            <a:ext cx="1219196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FEFU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1" nodeType="withEffect">
                                  <p:stCondLst>
                                    <p:cond delay="2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5 -0.25 E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 0 C 0.00429 0.00278 0.00885 0.00463 0.01302 0.00834 C 0.01458 0.00973 0.01523 0.01297 0.01653 0.01482 C 0.02109 0.02084 0.02174 0.0206 0.02617 0.02315 C 0.02773 0.02523 0.02916 0.02778 0.03086 0.02963 C 0.0345 0.03357 0.03763 0.03496 0.04153 0.03797 C 0.04323 0.03935 0.04466 0.04098 0.04635 0.04236 C 0.04752 0.04306 0.04882 0.04329 0.04987 0.04445 C 0.05247 0.04676 0.05468 0.05 0.05703 0.05278 L 0.06067 0.05718 C 0.06458 0.06736 0.06093 0.06111 0.06783 0.06551 C 0.07461 0.07014 0.07018 0.06922 0.07617 0.07199 C 0.07812 0.07269 0.08007 0.07338 0.08203 0.07408 C 0.08437 0.07477 0.08685 0.075 0.08919 0.07616 C 0.09166 0.07732 0.09401 0.07894 0.09635 0.08033 L 0.10351 0.08473 C 0.10468 0.08542 0.10599 0.08542 0.10703 0.08681 C 0.1082 0.0882 0.10937 0.09005 0.11067 0.09098 C 0.11744 0.09653 0.11966 0.09491 0.12734 0.09954 C 0.13711 0.10533 0.1319 0.10301 0.1427 0.10579 C 0.14974 0.11204 0.14583 0.10903 0.15468 0.11435 L 0.1582 0.11644 C 0.16979 0.11574 0.18138 0.1169 0.1927 0.11435 C 0.19401 0.11389 0.1931 0.10625 0.19401 0.10787 C 0.1957 0.11111 0.19401 0.11898 0.19635 0.1206 C 0.20494 0.12685 0.20013 0.12431 0.21067 0.12709 C 0.21002 0.12801 0.20573 0.1375 0.20351 0.13542 C 0.20234 0.13449 0.20312 0.13079 0.20234 0.12917 C 0.20143 0.12709 0.19987 0.12639 0.19869 0.12477 C 0.19752 0.1257 0.19635 0.12732 0.19518 0.12709 C 0.19375 0.12662 0.19153 0.12269 0.19153 0.12269 L 0.19153 0.12269 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  <p:bldP spid="3" grpId="2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481</Words>
  <Application>Microsoft Office PowerPoint</Application>
  <PresentationFormat>Widescreen</PresentationFormat>
  <Paragraphs>49</Paragraphs>
  <Slides>24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zuin ferreira</dc:creator>
  <cp:lastModifiedBy>gabriela zuin ferreira</cp:lastModifiedBy>
  <cp:revision>8</cp:revision>
  <dcterms:created xsi:type="dcterms:W3CDTF">2020-04-17T22:18:41Z</dcterms:created>
  <dcterms:modified xsi:type="dcterms:W3CDTF">2020-04-27T04:04:15Z</dcterms:modified>
</cp:coreProperties>
</file>